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8424863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6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4C2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5A577-0753-4203-9E32-1B2AA72FA184}" v="6" dt="2022-05-16T14:03:16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920" y="72"/>
      </p:cViewPr>
      <p:guideLst>
        <p:guide orient="horz" pos="2161"/>
        <p:guide pos="26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son Garcia" userId="ec8d2e3158a789e1" providerId="LiveId" clId="{8255A577-0753-4203-9E32-1B2AA72FA184}"/>
    <pc:docChg chg="undo custSel addSld delSld modSld sldOrd">
      <pc:chgData name="Edson Garcia" userId="ec8d2e3158a789e1" providerId="LiveId" clId="{8255A577-0753-4203-9E32-1B2AA72FA184}" dt="2022-05-16T15:14:44.013" v="616" actId="1076"/>
      <pc:docMkLst>
        <pc:docMk/>
      </pc:docMkLst>
      <pc:sldChg chg="addSp delSp modSp mod">
        <pc:chgData name="Edson Garcia" userId="ec8d2e3158a789e1" providerId="LiveId" clId="{8255A577-0753-4203-9E32-1B2AA72FA184}" dt="2022-05-16T14:02:08.677" v="13" actId="1076"/>
        <pc:sldMkLst>
          <pc:docMk/>
          <pc:sldMk cId="0" sldId="256"/>
        </pc:sldMkLst>
        <pc:spChg chg="del mod">
          <ac:chgData name="Edson Garcia" userId="ec8d2e3158a789e1" providerId="LiveId" clId="{8255A577-0753-4203-9E32-1B2AA72FA184}" dt="2022-05-16T14:01:28.427" v="1" actId="478"/>
          <ac:spMkLst>
            <pc:docMk/>
            <pc:sldMk cId="0" sldId="256"/>
            <ac:spMk id="2" creationId="{00000000-0000-0000-0000-000000000000}"/>
          </ac:spMkLst>
        </pc:spChg>
        <pc:spChg chg="add del mod">
          <ac:chgData name="Edson Garcia" userId="ec8d2e3158a789e1" providerId="LiveId" clId="{8255A577-0753-4203-9E32-1B2AA72FA184}" dt="2022-05-16T14:01:32.918" v="2" actId="478"/>
          <ac:spMkLst>
            <pc:docMk/>
            <pc:sldMk cId="0" sldId="256"/>
            <ac:spMk id="7" creationId="{C31271E5-857E-DA63-BCFE-91FE290FDC1F}"/>
          </ac:spMkLst>
        </pc:spChg>
        <pc:spChg chg="add mod">
          <ac:chgData name="Edson Garcia" userId="ec8d2e3158a789e1" providerId="LiveId" clId="{8255A577-0753-4203-9E32-1B2AA72FA184}" dt="2022-05-16T14:02:08.677" v="13" actId="1076"/>
          <ac:spMkLst>
            <pc:docMk/>
            <pc:sldMk cId="0" sldId="256"/>
            <ac:spMk id="17" creationId="{6972D48E-F0C5-4E50-9427-A39F8279EDFA}"/>
          </ac:spMkLst>
        </pc:spChg>
        <pc:graphicFrameChg chg="add mod">
          <ac:chgData name="Edson Garcia" userId="ec8d2e3158a789e1" providerId="LiveId" clId="{8255A577-0753-4203-9E32-1B2AA72FA184}" dt="2022-05-16T14:02:08.677" v="13" actId="1076"/>
          <ac:graphicFrameMkLst>
            <pc:docMk/>
            <pc:sldMk cId="0" sldId="256"/>
            <ac:graphicFrameMk id="8" creationId="{5F479F7E-C163-79A1-DE0B-16226AB1C686}"/>
          </ac:graphicFrameMkLst>
        </pc:graphicFrameChg>
        <pc:picChg chg="del">
          <ac:chgData name="Edson Garcia" userId="ec8d2e3158a789e1" providerId="LiveId" clId="{8255A577-0753-4203-9E32-1B2AA72FA184}" dt="2022-05-16T14:01:35.606" v="3" actId="478"/>
          <ac:picMkLst>
            <pc:docMk/>
            <pc:sldMk cId="0" sldId="256"/>
            <ac:picMk id="4" creationId="{78289267-DDE8-470B-9E28-A76DF8951127}"/>
          </ac:picMkLst>
        </pc:picChg>
        <pc:picChg chg="del">
          <ac:chgData name="Edson Garcia" userId="ec8d2e3158a789e1" providerId="LiveId" clId="{8255A577-0753-4203-9E32-1B2AA72FA184}" dt="2022-05-16T14:01:39.072" v="6" actId="478"/>
          <ac:picMkLst>
            <pc:docMk/>
            <pc:sldMk cId="0" sldId="256"/>
            <ac:picMk id="5" creationId="{8D8B471F-AB81-485F-90F2-6BC96290D7AC}"/>
          </ac:picMkLst>
        </pc:picChg>
        <pc:picChg chg="del">
          <ac:chgData name="Edson Garcia" userId="ec8d2e3158a789e1" providerId="LiveId" clId="{8255A577-0753-4203-9E32-1B2AA72FA184}" dt="2022-05-16T14:01:42.686" v="9" actId="478"/>
          <ac:picMkLst>
            <pc:docMk/>
            <pc:sldMk cId="0" sldId="256"/>
            <ac:picMk id="6" creationId="{63F723C3-A26C-4F85-883A-D03AC93604E3}"/>
          </ac:picMkLst>
        </pc:picChg>
        <pc:picChg chg="del">
          <ac:chgData name="Edson Garcia" userId="ec8d2e3158a789e1" providerId="LiveId" clId="{8255A577-0753-4203-9E32-1B2AA72FA184}" dt="2022-05-16T14:01:43.562" v="10" actId="478"/>
          <ac:picMkLst>
            <pc:docMk/>
            <pc:sldMk cId="0" sldId="256"/>
            <ac:picMk id="9" creationId="{3C1E5996-3CA1-4E30-805B-5EFCD8313FD8}"/>
          </ac:picMkLst>
        </pc:picChg>
        <pc:picChg chg="del">
          <ac:chgData name="Edson Garcia" userId="ec8d2e3158a789e1" providerId="LiveId" clId="{8255A577-0753-4203-9E32-1B2AA72FA184}" dt="2022-05-16T14:01:38.079" v="5" actId="478"/>
          <ac:picMkLst>
            <pc:docMk/>
            <pc:sldMk cId="0" sldId="256"/>
            <ac:picMk id="11" creationId="{4C526BF2-7BFD-428A-ADC4-28233E707C0F}"/>
          </ac:picMkLst>
        </pc:picChg>
        <pc:picChg chg="del">
          <ac:chgData name="Edson Garcia" userId="ec8d2e3158a789e1" providerId="LiveId" clId="{8255A577-0753-4203-9E32-1B2AA72FA184}" dt="2022-05-16T14:01:41.363" v="8" actId="478"/>
          <ac:picMkLst>
            <pc:docMk/>
            <pc:sldMk cId="0" sldId="256"/>
            <ac:picMk id="14" creationId="{73D1BC26-3D66-4485-8878-72DDE0797BDB}"/>
          </ac:picMkLst>
        </pc:picChg>
        <pc:picChg chg="add mod">
          <ac:chgData name="Edson Garcia" userId="ec8d2e3158a789e1" providerId="LiveId" clId="{8255A577-0753-4203-9E32-1B2AA72FA184}" dt="2022-05-16T14:02:08.677" v="13" actId="1076"/>
          <ac:picMkLst>
            <pc:docMk/>
            <pc:sldMk cId="0" sldId="256"/>
            <ac:picMk id="15" creationId="{3A72D8E5-6907-4813-A64D-FE763405F77C}"/>
          </ac:picMkLst>
        </pc:picChg>
        <pc:picChg chg="del">
          <ac:chgData name="Edson Garcia" userId="ec8d2e3158a789e1" providerId="LiveId" clId="{8255A577-0753-4203-9E32-1B2AA72FA184}" dt="2022-05-16T14:01:40.465" v="7" actId="478"/>
          <ac:picMkLst>
            <pc:docMk/>
            <pc:sldMk cId="0" sldId="256"/>
            <ac:picMk id="16" creationId="{E8663D6F-A1AF-4DA5-B223-5EA1B46C4A4E}"/>
          </ac:picMkLst>
        </pc:picChg>
        <pc:cxnChg chg="del">
          <ac:chgData name="Edson Garcia" userId="ec8d2e3158a789e1" providerId="LiveId" clId="{8255A577-0753-4203-9E32-1B2AA72FA184}" dt="2022-05-16T14:01:37.015" v="4" actId="478"/>
          <ac:cxnSpMkLst>
            <pc:docMk/>
            <pc:sldMk cId="0" sldId="256"/>
            <ac:cxnSpMk id="13" creationId="{00000000-0000-0000-0000-000000000000}"/>
          </ac:cxnSpMkLst>
        </pc:cxnChg>
      </pc:sldChg>
      <pc:sldChg chg="del">
        <pc:chgData name="Edson Garcia" userId="ec8d2e3158a789e1" providerId="LiveId" clId="{8255A577-0753-4203-9E32-1B2AA72FA184}" dt="2022-05-16T14:08:40.524" v="79" actId="47"/>
        <pc:sldMkLst>
          <pc:docMk/>
          <pc:sldMk cId="3983747225" sldId="257"/>
        </pc:sldMkLst>
      </pc:sldChg>
      <pc:sldChg chg="new del">
        <pc:chgData name="Edson Garcia" userId="ec8d2e3158a789e1" providerId="LiveId" clId="{8255A577-0753-4203-9E32-1B2AA72FA184}" dt="2022-05-16T14:08:39.134" v="78" actId="47"/>
        <pc:sldMkLst>
          <pc:docMk/>
          <pc:sldMk cId="2814653138" sldId="258"/>
        </pc:sldMkLst>
      </pc:sldChg>
      <pc:sldChg chg="addSp delSp modSp add mod">
        <pc:chgData name="Edson Garcia" userId="ec8d2e3158a789e1" providerId="LiveId" clId="{8255A577-0753-4203-9E32-1B2AA72FA184}" dt="2022-05-16T14:08:30.695" v="77" actId="1076"/>
        <pc:sldMkLst>
          <pc:docMk/>
          <pc:sldMk cId="1214860359" sldId="259"/>
        </pc:sldMkLst>
        <pc:spChg chg="del mod">
          <ac:chgData name="Edson Garcia" userId="ec8d2e3158a789e1" providerId="LiveId" clId="{8255A577-0753-4203-9E32-1B2AA72FA184}" dt="2022-05-16T14:02:34.324" v="18" actId="478"/>
          <ac:spMkLst>
            <pc:docMk/>
            <pc:sldMk cId="1214860359" sldId="259"/>
            <ac:spMk id="17" creationId="{6972D48E-F0C5-4E50-9427-A39F8279EDFA}"/>
          </ac:spMkLst>
        </pc:spChg>
        <pc:graphicFrameChg chg="add mod modGraphic">
          <ac:chgData name="Edson Garcia" userId="ec8d2e3158a789e1" providerId="LiveId" clId="{8255A577-0753-4203-9E32-1B2AA72FA184}" dt="2022-05-16T14:03:09.585" v="24" actId="1076"/>
          <ac:graphicFrameMkLst>
            <pc:docMk/>
            <pc:sldMk cId="1214860359" sldId="259"/>
            <ac:graphicFrameMk id="2" creationId="{87701A46-3B47-96E2-2671-3D7894CFA9F1}"/>
          </ac:graphicFrameMkLst>
        </pc:graphicFrameChg>
        <pc:graphicFrameChg chg="add del mod modGraphic">
          <ac:chgData name="Edson Garcia" userId="ec8d2e3158a789e1" providerId="LiveId" clId="{8255A577-0753-4203-9E32-1B2AA72FA184}" dt="2022-05-16T14:04:27.026" v="35" actId="478"/>
          <ac:graphicFrameMkLst>
            <pc:docMk/>
            <pc:sldMk cId="1214860359" sldId="259"/>
            <ac:graphicFrameMk id="3" creationId="{C3E8682A-942D-CA2F-B722-60E7E7590377}"/>
          </ac:graphicFrameMkLst>
        </pc:graphicFrameChg>
        <pc:graphicFrameChg chg="add mod modGraphic">
          <ac:chgData name="Edson Garcia" userId="ec8d2e3158a789e1" providerId="LiveId" clId="{8255A577-0753-4203-9E32-1B2AA72FA184}" dt="2022-05-16T14:05:16.997" v="42" actId="14734"/>
          <ac:graphicFrameMkLst>
            <pc:docMk/>
            <pc:sldMk cId="1214860359" sldId="259"/>
            <ac:graphicFrameMk id="4" creationId="{EC79C6F4-617C-1176-7CCA-C5DB15641636}"/>
          </ac:graphicFrameMkLst>
        </pc:graphicFrameChg>
        <pc:graphicFrameChg chg="add mod modGraphic">
          <ac:chgData name="Edson Garcia" userId="ec8d2e3158a789e1" providerId="LiveId" clId="{8255A577-0753-4203-9E32-1B2AA72FA184}" dt="2022-05-16T14:07:49.963" v="66" actId="14734"/>
          <ac:graphicFrameMkLst>
            <pc:docMk/>
            <pc:sldMk cId="1214860359" sldId="259"/>
            <ac:graphicFrameMk id="5" creationId="{9280FCC7-FC16-CBB5-33CD-B2A2C30926C0}"/>
          </ac:graphicFrameMkLst>
        </pc:graphicFrameChg>
        <pc:picChg chg="add del mod">
          <ac:chgData name="Edson Garcia" userId="ec8d2e3158a789e1" providerId="LiveId" clId="{8255A577-0753-4203-9E32-1B2AA72FA184}" dt="2022-05-16T14:08:00.197" v="71" actId="478"/>
          <ac:picMkLst>
            <pc:docMk/>
            <pc:sldMk cId="1214860359" sldId="259"/>
            <ac:picMk id="6" creationId="{F24F19F5-C88E-4345-B211-C0465788E8C3}"/>
          </ac:picMkLst>
        </pc:picChg>
        <pc:picChg chg="add mod">
          <ac:chgData name="Edson Garcia" userId="ec8d2e3158a789e1" providerId="LiveId" clId="{8255A577-0753-4203-9E32-1B2AA72FA184}" dt="2022-05-16T14:03:26.179" v="30" actId="1076"/>
          <ac:picMkLst>
            <pc:docMk/>
            <pc:sldMk cId="1214860359" sldId="259"/>
            <ac:picMk id="7" creationId="{F24F19F5-C88E-4345-B211-C0465788E8C3}"/>
          </ac:picMkLst>
        </pc:picChg>
        <pc:picChg chg="add del mod">
          <ac:chgData name="Edson Garcia" userId="ec8d2e3158a789e1" providerId="LiveId" clId="{8255A577-0753-4203-9E32-1B2AA72FA184}" dt="2022-05-16T14:07:59.593" v="70" actId="478"/>
          <ac:picMkLst>
            <pc:docMk/>
            <pc:sldMk cId="1214860359" sldId="259"/>
            <ac:picMk id="10" creationId="{B249DD6C-2F2F-45B9-9180-8C1223872C51}"/>
          </ac:picMkLst>
        </pc:picChg>
        <pc:picChg chg="add del mod">
          <ac:chgData name="Edson Garcia" userId="ec8d2e3158a789e1" providerId="LiveId" clId="{8255A577-0753-4203-9E32-1B2AA72FA184}" dt="2022-05-16T14:07:57.610" v="67" actId="478"/>
          <ac:picMkLst>
            <pc:docMk/>
            <pc:sldMk cId="1214860359" sldId="259"/>
            <ac:picMk id="11" creationId="{20EEC60F-AE1E-41A7-A031-3CFECA1E172C}"/>
          </ac:picMkLst>
        </pc:picChg>
        <pc:picChg chg="add del mod">
          <ac:chgData name="Edson Garcia" userId="ec8d2e3158a789e1" providerId="LiveId" clId="{8255A577-0753-4203-9E32-1B2AA72FA184}" dt="2022-05-16T14:07:58.949" v="69" actId="478"/>
          <ac:picMkLst>
            <pc:docMk/>
            <pc:sldMk cId="1214860359" sldId="259"/>
            <ac:picMk id="12" creationId="{FB421C0A-B181-46B9-8CDB-21D05655EAAD}"/>
          </ac:picMkLst>
        </pc:picChg>
        <pc:picChg chg="add del mod">
          <ac:chgData name="Edson Garcia" userId="ec8d2e3158a789e1" providerId="LiveId" clId="{8255A577-0753-4203-9E32-1B2AA72FA184}" dt="2022-05-16T14:07:58.356" v="68" actId="478"/>
          <ac:picMkLst>
            <pc:docMk/>
            <pc:sldMk cId="1214860359" sldId="259"/>
            <ac:picMk id="13" creationId="{967370B8-041D-4631-B56C-AE1A8C43546D}"/>
          </ac:picMkLst>
        </pc:picChg>
        <pc:picChg chg="add mod">
          <ac:chgData name="Edson Garcia" userId="ec8d2e3158a789e1" providerId="LiveId" clId="{8255A577-0753-4203-9E32-1B2AA72FA184}" dt="2022-05-16T14:05:29.485" v="45" actId="14100"/>
          <ac:picMkLst>
            <pc:docMk/>
            <pc:sldMk cId="1214860359" sldId="259"/>
            <ac:picMk id="14" creationId="{20EEC60F-AE1E-41A7-A031-3CFECA1E172C}"/>
          </ac:picMkLst>
        </pc:picChg>
        <pc:picChg chg="del">
          <ac:chgData name="Edson Garcia" userId="ec8d2e3158a789e1" providerId="LiveId" clId="{8255A577-0753-4203-9E32-1B2AA72FA184}" dt="2022-05-16T14:02:32.080" v="16" actId="478"/>
          <ac:picMkLst>
            <pc:docMk/>
            <pc:sldMk cId="1214860359" sldId="259"/>
            <ac:picMk id="15" creationId="{3A72D8E5-6907-4813-A64D-FE763405F77C}"/>
          </ac:picMkLst>
        </pc:picChg>
        <pc:picChg chg="add mod">
          <ac:chgData name="Edson Garcia" userId="ec8d2e3158a789e1" providerId="LiveId" clId="{8255A577-0753-4203-9E32-1B2AA72FA184}" dt="2022-05-16T14:05:56.889" v="51" actId="1076"/>
          <ac:picMkLst>
            <pc:docMk/>
            <pc:sldMk cId="1214860359" sldId="259"/>
            <ac:picMk id="16" creationId="{967370B8-041D-4631-B56C-AE1A8C43546D}"/>
          </ac:picMkLst>
        </pc:picChg>
        <pc:picChg chg="add mod">
          <ac:chgData name="Edson Garcia" userId="ec8d2e3158a789e1" providerId="LiveId" clId="{8255A577-0753-4203-9E32-1B2AA72FA184}" dt="2022-05-16T14:06:13.849" v="55" actId="1076"/>
          <ac:picMkLst>
            <pc:docMk/>
            <pc:sldMk cId="1214860359" sldId="259"/>
            <ac:picMk id="18" creationId="{FB421C0A-B181-46B9-8CDB-21D05655EAAD}"/>
          </ac:picMkLst>
        </pc:picChg>
        <pc:picChg chg="add mod">
          <ac:chgData name="Edson Garcia" userId="ec8d2e3158a789e1" providerId="LiveId" clId="{8255A577-0753-4203-9E32-1B2AA72FA184}" dt="2022-05-16T14:06:33.465" v="59" actId="1076"/>
          <ac:picMkLst>
            <pc:docMk/>
            <pc:sldMk cId="1214860359" sldId="259"/>
            <ac:picMk id="19" creationId="{B249DD6C-2F2F-45B9-9180-8C1223872C51}"/>
          </ac:picMkLst>
        </pc:picChg>
        <pc:picChg chg="add mod">
          <ac:chgData name="Edson Garcia" userId="ec8d2e3158a789e1" providerId="LiveId" clId="{8255A577-0753-4203-9E32-1B2AA72FA184}" dt="2022-05-16T14:08:30.695" v="77" actId="1076"/>
          <ac:picMkLst>
            <pc:docMk/>
            <pc:sldMk cId="1214860359" sldId="259"/>
            <ac:picMk id="20" creationId="{F4C2CA06-D6C2-4A21-88CD-E3E649087B39}"/>
          </ac:picMkLst>
        </pc:picChg>
      </pc:sldChg>
      <pc:sldChg chg="addSp delSp modSp new mod">
        <pc:chgData name="Edson Garcia" userId="ec8d2e3158a789e1" providerId="LiveId" clId="{8255A577-0753-4203-9E32-1B2AA72FA184}" dt="2022-05-16T15:12:59.066" v="590" actId="1076"/>
        <pc:sldMkLst>
          <pc:docMk/>
          <pc:sldMk cId="2459952012" sldId="260"/>
        </pc:sldMkLst>
        <pc:spChg chg="del">
          <ac:chgData name="Edson Garcia" userId="ec8d2e3158a789e1" providerId="LiveId" clId="{8255A577-0753-4203-9E32-1B2AA72FA184}" dt="2022-05-16T14:08:54.599" v="81" actId="478"/>
          <ac:spMkLst>
            <pc:docMk/>
            <pc:sldMk cId="2459952012" sldId="260"/>
            <ac:spMk id="2" creationId="{9B8632C1-6AC6-3FB1-2024-83516F892858}"/>
          </ac:spMkLst>
        </pc:spChg>
        <pc:spChg chg="del">
          <ac:chgData name="Edson Garcia" userId="ec8d2e3158a789e1" providerId="LiveId" clId="{8255A577-0753-4203-9E32-1B2AA72FA184}" dt="2022-05-16T14:08:56.889" v="82" actId="478"/>
          <ac:spMkLst>
            <pc:docMk/>
            <pc:sldMk cId="2459952012" sldId="260"/>
            <ac:spMk id="3" creationId="{2606397D-F7E9-2EE2-BEC6-01FF85FD99E7}"/>
          </ac:spMkLst>
        </pc:spChg>
        <pc:graphicFrameChg chg="add del mod modGraphic">
          <ac:chgData name="Edson Garcia" userId="ec8d2e3158a789e1" providerId="LiveId" clId="{8255A577-0753-4203-9E32-1B2AA72FA184}" dt="2022-05-16T14:12:47.763" v="131" actId="478"/>
          <ac:graphicFrameMkLst>
            <pc:docMk/>
            <pc:sldMk cId="2459952012" sldId="260"/>
            <ac:graphicFrameMk id="4" creationId="{D368C3D1-6C87-3CD0-2C08-62AB263A5CB4}"/>
          </ac:graphicFrameMkLst>
        </pc:graphicFrameChg>
        <pc:graphicFrameChg chg="add mod modGraphic">
          <ac:chgData name="Edson Garcia" userId="ec8d2e3158a789e1" providerId="LiveId" clId="{8255A577-0753-4203-9E32-1B2AA72FA184}" dt="2022-05-16T15:12:55.157" v="588" actId="1076"/>
          <ac:graphicFrameMkLst>
            <pc:docMk/>
            <pc:sldMk cId="2459952012" sldId="260"/>
            <ac:graphicFrameMk id="7" creationId="{1E730679-C4BD-DF0A-AA4E-7A27CF258591}"/>
          </ac:graphicFrameMkLst>
        </pc:graphicFrameChg>
        <pc:picChg chg="add del mod">
          <ac:chgData name="Edson Garcia" userId="ec8d2e3158a789e1" providerId="LiveId" clId="{8255A577-0753-4203-9E32-1B2AA72FA184}" dt="2022-05-16T14:14:13.925" v="152" actId="21"/>
          <ac:picMkLst>
            <pc:docMk/>
            <pc:sldMk cId="2459952012" sldId="260"/>
            <ac:picMk id="5" creationId="{5277E092-FFFD-4DD6-9FB1-88FAE43E4BE7}"/>
          </ac:picMkLst>
        </pc:picChg>
        <pc:picChg chg="add del mod">
          <ac:chgData name="Edson Garcia" userId="ec8d2e3158a789e1" providerId="LiveId" clId="{8255A577-0753-4203-9E32-1B2AA72FA184}" dt="2022-05-16T14:13:57.900" v="146" actId="21"/>
          <ac:picMkLst>
            <pc:docMk/>
            <pc:sldMk cId="2459952012" sldId="260"/>
            <ac:picMk id="6" creationId="{A5A9C46B-567B-458A-889D-E2F8799780EA}"/>
          </ac:picMkLst>
        </pc:picChg>
        <pc:picChg chg="add del mod">
          <ac:chgData name="Edson Garcia" userId="ec8d2e3158a789e1" providerId="LiveId" clId="{8255A577-0753-4203-9E32-1B2AA72FA184}" dt="2022-05-16T14:17:01.965" v="195" actId="478"/>
          <ac:picMkLst>
            <pc:docMk/>
            <pc:sldMk cId="2459952012" sldId="260"/>
            <ac:picMk id="8" creationId="{5277E092-FFFD-4DD6-9FB1-88FAE43E4BE7}"/>
          </ac:picMkLst>
        </pc:picChg>
        <pc:picChg chg="add del mod">
          <ac:chgData name="Edson Garcia" userId="ec8d2e3158a789e1" providerId="LiveId" clId="{8255A577-0753-4203-9E32-1B2AA72FA184}" dt="2022-05-16T14:17:01.040" v="194" actId="478"/>
          <ac:picMkLst>
            <pc:docMk/>
            <pc:sldMk cId="2459952012" sldId="260"/>
            <ac:picMk id="9" creationId="{A5A9C46B-567B-458A-889D-E2F8799780EA}"/>
          </ac:picMkLst>
        </pc:picChg>
        <pc:picChg chg="add mod">
          <ac:chgData name="Edson Garcia" userId="ec8d2e3158a789e1" providerId="LiveId" clId="{8255A577-0753-4203-9E32-1B2AA72FA184}" dt="2022-05-16T15:12:59.066" v="590" actId="1076"/>
          <ac:picMkLst>
            <pc:docMk/>
            <pc:sldMk cId="2459952012" sldId="260"/>
            <ac:picMk id="10" creationId="{81649E64-7B23-D452-4095-FC91A86E11D8}"/>
          </ac:picMkLst>
        </pc:picChg>
        <pc:picChg chg="add mod">
          <ac:chgData name="Edson Garcia" userId="ec8d2e3158a789e1" providerId="LiveId" clId="{8255A577-0753-4203-9E32-1B2AA72FA184}" dt="2022-05-16T15:12:57.069" v="589" actId="1076"/>
          <ac:picMkLst>
            <pc:docMk/>
            <pc:sldMk cId="2459952012" sldId="260"/>
            <ac:picMk id="11" creationId="{F7F3424C-7843-C062-02DF-084450BFD692}"/>
          </ac:picMkLst>
        </pc:picChg>
      </pc:sldChg>
      <pc:sldChg chg="addSp delSp modSp new mod">
        <pc:chgData name="Edson Garcia" userId="ec8d2e3158a789e1" providerId="LiveId" clId="{8255A577-0753-4203-9E32-1B2AA72FA184}" dt="2022-05-16T15:13:11.413" v="593" actId="14100"/>
        <pc:sldMkLst>
          <pc:docMk/>
          <pc:sldMk cId="4185543024" sldId="261"/>
        </pc:sldMkLst>
        <pc:spChg chg="del">
          <ac:chgData name="Edson Garcia" userId="ec8d2e3158a789e1" providerId="LiveId" clId="{8255A577-0753-4203-9E32-1B2AA72FA184}" dt="2022-05-16T14:14:57.197" v="159" actId="478"/>
          <ac:spMkLst>
            <pc:docMk/>
            <pc:sldMk cId="4185543024" sldId="261"/>
            <ac:spMk id="2" creationId="{DC32DAEE-8136-5E90-8109-7BE6B517BD0F}"/>
          </ac:spMkLst>
        </pc:spChg>
        <pc:spChg chg="del">
          <ac:chgData name="Edson Garcia" userId="ec8d2e3158a789e1" providerId="LiveId" clId="{8255A577-0753-4203-9E32-1B2AA72FA184}" dt="2022-05-16T14:14:58.134" v="160" actId="478"/>
          <ac:spMkLst>
            <pc:docMk/>
            <pc:sldMk cId="4185543024" sldId="261"/>
            <ac:spMk id="3" creationId="{A8A55FB0-4142-9938-91E6-132AC1676709}"/>
          </ac:spMkLst>
        </pc:spChg>
        <pc:graphicFrameChg chg="add mod modGraphic">
          <ac:chgData name="Edson Garcia" userId="ec8d2e3158a789e1" providerId="LiveId" clId="{8255A577-0753-4203-9E32-1B2AA72FA184}" dt="2022-05-16T15:13:06.007" v="591" actId="1076"/>
          <ac:graphicFrameMkLst>
            <pc:docMk/>
            <pc:sldMk cId="4185543024" sldId="261"/>
            <ac:graphicFrameMk id="4" creationId="{5B12D170-A8C3-14BF-5056-0D9A5A318885}"/>
          </ac:graphicFrameMkLst>
        </pc:graphicFrameChg>
        <pc:picChg chg="add mod">
          <ac:chgData name="Edson Garcia" userId="ec8d2e3158a789e1" providerId="LiveId" clId="{8255A577-0753-4203-9E32-1B2AA72FA184}" dt="2022-05-16T15:13:11.413" v="593" actId="14100"/>
          <ac:picMkLst>
            <pc:docMk/>
            <pc:sldMk cId="4185543024" sldId="261"/>
            <ac:picMk id="5" creationId="{E40C540D-230C-4A4E-84BE-2E0FE815E0DF}"/>
          </ac:picMkLst>
        </pc:picChg>
      </pc:sldChg>
      <pc:sldChg chg="addSp delSp modSp new mod ord">
        <pc:chgData name="Edson Garcia" userId="ec8d2e3158a789e1" providerId="LiveId" clId="{8255A577-0753-4203-9E32-1B2AA72FA184}" dt="2022-05-16T15:13:26.465" v="597" actId="1076"/>
        <pc:sldMkLst>
          <pc:docMk/>
          <pc:sldMk cId="3576515143" sldId="262"/>
        </pc:sldMkLst>
        <pc:spChg chg="del">
          <ac:chgData name="Edson Garcia" userId="ec8d2e3158a789e1" providerId="LiveId" clId="{8255A577-0753-4203-9E32-1B2AA72FA184}" dt="2022-05-16T14:16:08.277" v="177" actId="478"/>
          <ac:spMkLst>
            <pc:docMk/>
            <pc:sldMk cId="3576515143" sldId="262"/>
            <ac:spMk id="2" creationId="{AE8C7A03-2D9C-CD42-0414-75D11038F448}"/>
          </ac:spMkLst>
        </pc:spChg>
        <pc:spChg chg="del">
          <ac:chgData name="Edson Garcia" userId="ec8d2e3158a789e1" providerId="LiveId" clId="{8255A577-0753-4203-9E32-1B2AA72FA184}" dt="2022-05-16T14:16:09.952" v="178" actId="478"/>
          <ac:spMkLst>
            <pc:docMk/>
            <pc:sldMk cId="3576515143" sldId="262"/>
            <ac:spMk id="3" creationId="{1375C66A-8BE4-DFC4-9F21-44A328B62200}"/>
          </ac:spMkLst>
        </pc:spChg>
        <pc:graphicFrameChg chg="add mod modGraphic">
          <ac:chgData name="Edson Garcia" userId="ec8d2e3158a789e1" providerId="LiveId" clId="{8255A577-0753-4203-9E32-1B2AA72FA184}" dt="2022-05-16T15:13:18.825" v="595" actId="1076"/>
          <ac:graphicFrameMkLst>
            <pc:docMk/>
            <pc:sldMk cId="3576515143" sldId="262"/>
            <ac:graphicFrameMk id="4" creationId="{B655A2D2-4AEA-B011-07C1-BDAA2D1F124C}"/>
          </ac:graphicFrameMkLst>
        </pc:graphicFrameChg>
        <pc:graphicFrameChg chg="add mod modGraphic">
          <ac:chgData name="Edson Garcia" userId="ec8d2e3158a789e1" providerId="LiveId" clId="{8255A577-0753-4203-9E32-1B2AA72FA184}" dt="2022-05-16T15:13:16.471" v="594" actId="1076"/>
          <ac:graphicFrameMkLst>
            <pc:docMk/>
            <pc:sldMk cId="3576515143" sldId="262"/>
            <ac:graphicFrameMk id="6" creationId="{4F216D1D-D69B-2D27-2A11-2AB4501B63C9}"/>
          </ac:graphicFrameMkLst>
        </pc:graphicFrameChg>
        <pc:picChg chg="add mod">
          <ac:chgData name="Edson Garcia" userId="ec8d2e3158a789e1" providerId="LiveId" clId="{8255A577-0753-4203-9E32-1B2AA72FA184}" dt="2022-05-16T15:13:26.465" v="597" actId="1076"/>
          <ac:picMkLst>
            <pc:docMk/>
            <pc:sldMk cId="3576515143" sldId="262"/>
            <ac:picMk id="5" creationId="{01A1BBF4-E834-4639-832D-DA77D79C62F1}"/>
          </ac:picMkLst>
        </pc:picChg>
        <pc:picChg chg="add mod">
          <ac:chgData name="Edson Garcia" userId="ec8d2e3158a789e1" providerId="LiveId" clId="{8255A577-0753-4203-9E32-1B2AA72FA184}" dt="2022-05-16T15:13:24.175" v="596" actId="1076"/>
          <ac:picMkLst>
            <pc:docMk/>
            <pc:sldMk cId="3576515143" sldId="262"/>
            <ac:picMk id="7" creationId="{1A42FD96-C4B0-44AD-976F-A2E25BBCE9CD}"/>
          </ac:picMkLst>
        </pc:picChg>
      </pc:sldChg>
      <pc:sldChg chg="addSp delSp modSp add mod">
        <pc:chgData name="Edson Garcia" userId="ec8d2e3158a789e1" providerId="LiveId" clId="{8255A577-0753-4203-9E32-1B2AA72FA184}" dt="2022-05-16T14:38:17.511" v="263" actId="1076"/>
        <pc:sldMkLst>
          <pc:docMk/>
          <pc:sldMk cId="1136825002" sldId="263"/>
        </pc:sldMkLst>
        <pc:graphicFrameChg chg="add mod modGraphic">
          <ac:chgData name="Edson Garcia" userId="ec8d2e3158a789e1" providerId="LiveId" clId="{8255A577-0753-4203-9E32-1B2AA72FA184}" dt="2022-05-16T14:36:21.638" v="231" actId="14734"/>
          <ac:graphicFrameMkLst>
            <pc:docMk/>
            <pc:sldMk cId="1136825002" sldId="263"/>
            <ac:graphicFrameMk id="2" creationId="{70695DED-A328-FB4A-E4AB-B07C75EA5028}"/>
          </ac:graphicFrameMkLst>
        </pc:graphicFrameChg>
        <pc:graphicFrameChg chg="add mod modGraphic">
          <ac:chgData name="Edson Garcia" userId="ec8d2e3158a789e1" providerId="LiveId" clId="{8255A577-0753-4203-9E32-1B2AA72FA184}" dt="2022-05-16T14:37:49.707" v="251" actId="14734"/>
          <ac:graphicFrameMkLst>
            <pc:docMk/>
            <pc:sldMk cId="1136825002" sldId="263"/>
            <ac:graphicFrameMk id="3" creationId="{1EC72A97-149C-DE04-41AE-D14F7F9F37BD}"/>
          </ac:graphicFrameMkLst>
        </pc:graphicFrameChg>
        <pc:graphicFrameChg chg="del">
          <ac:chgData name="Edson Garcia" userId="ec8d2e3158a789e1" providerId="LiveId" clId="{8255A577-0753-4203-9E32-1B2AA72FA184}" dt="2022-05-16T14:35:43.943" v="221" actId="478"/>
          <ac:graphicFrameMkLst>
            <pc:docMk/>
            <pc:sldMk cId="1136825002" sldId="263"/>
            <ac:graphicFrameMk id="4" creationId="{B655A2D2-4AEA-B011-07C1-BDAA2D1F124C}"/>
          </ac:graphicFrameMkLst>
        </pc:graphicFrameChg>
        <pc:graphicFrameChg chg="del">
          <ac:chgData name="Edson Garcia" userId="ec8d2e3158a789e1" providerId="LiveId" clId="{8255A577-0753-4203-9E32-1B2AA72FA184}" dt="2022-05-16T14:35:40.805" v="220" actId="478"/>
          <ac:graphicFrameMkLst>
            <pc:docMk/>
            <pc:sldMk cId="1136825002" sldId="263"/>
            <ac:graphicFrameMk id="6" creationId="{4F216D1D-D69B-2D27-2A11-2AB4501B63C9}"/>
          </ac:graphicFrameMkLst>
        </pc:graphicFrameChg>
        <pc:picChg chg="del">
          <ac:chgData name="Edson Garcia" userId="ec8d2e3158a789e1" providerId="LiveId" clId="{8255A577-0753-4203-9E32-1B2AA72FA184}" dt="2022-05-16T14:35:44.977" v="222" actId="478"/>
          <ac:picMkLst>
            <pc:docMk/>
            <pc:sldMk cId="1136825002" sldId="263"/>
            <ac:picMk id="5" creationId="{01A1BBF4-E834-4639-832D-DA77D79C62F1}"/>
          </ac:picMkLst>
        </pc:picChg>
        <pc:picChg chg="del">
          <ac:chgData name="Edson Garcia" userId="ec8d2e3158a789e1" providerId="LiveId" clId="{8255A577-0753-4203-9E32-1B2AA72FA184}" dt="2022-05-16T14:35:45.812" v="223" actId="478"/>
          <ac:picMkLst>
            <pc:docMk/>
            <pc:sldMk cId="1136825002" sldId="263"/>
            <ac:picMk id="7" creationId="{1A42FD96-C4B0-44AD-976F-A2E25BBCE9CD}"/>
          </ac:picMkLst>
        </pc:picChg>
        <pc:picChg chg="add mod">
          <ac:chgData name="Edson Garcia" userId="ec8d2e3158a789e1" providerId="LiveId" clId="{8255A577-0753-4203-9E32-1B2AA72FA184}" dt="2022-05-16T14:36:47.287" v="243" actId="1076"/>
          <ac:picMkLst>
            <pc:docMk/>
            <pc:sldMk cId="1136825002" sldId="263"/>
            <ac:picMk id="8" creationId="{B179F639-B0F9-459E-8D85-B0EEB6771549}"/>
          </ac:picMkLst>
        </pc:picChg>
        <pc:picChg chg="add mod">
          <ac:chgData name="Edson Garcia" userId="ec8d2e3158a789e1" providerId="LiveId" clId="{8255A577-0753-4203-9E32-1B2AA72FA184}" dt="2022-05-16T14:38:17.511" v="263" actId="1076"/>
          <ac:picMkLst>
            <pc:docMk/>
            <pc:sldMk cId="1136825002" sldId="263"/>
            <ac:picMk id="9" creationId="{E3BE5177-8C69-4402-B7C7-DCD612FDB810}"/>
          </ac:picMkLst>
        </pc:picChg>
      </pc:sldChg>
      <pc:sldChg chg="addSp delSp modSp add mod">
        <pc:chgData name="Edson Garcia" userId="ec8d2e3158a789e1" providerId="LiveId" clId="{8255A577-0753-4203-9E32-1B2AA72FA184}" dt="2022-05-16T15:13:47.761" v="602" actId="1036"/>
        <pc:sldMkLst>
          <pc:docMk/>
          <pc:sldMk cId="2279384894" sldId="264"/>
        </pc:sldMkLst>
        <pc:graphicFrameChg chg="del">
          <ac:chgData name="Edson Garcia" userId="ec8d2e3158a789e1" providerId="LiveId" clId="{8255A577-0753-4203-9E32-1B2AA72FA184}" dt="2022-05-16T14:38:32.027" v="265" actId="478"/>
          <ac:graphicFrameMkLst>
            <pc:docMk/>
            <pc:sldMk cId="2279384894" sldId="264"/>
            <ac:graphicFrameMk id="2" creationId="{70695DED-A328-FB4A-E4AB-B07C75EA5028}"/>
          </ac:graphicFrameMkLst>
        </pc:graphicFrameChg>
        <pc:graphicFrameChg chg="del modGraphic">
          <ac:chgData name="Edson Garcia" userId="ec8d2e3158a789e1" providerId="LiveId" clId="{8255A577-0753-4203-9E32-1B2AA72FA184}" dt="2022-05-16T14:38:36.499" v="269" actId="478"/>
          <ac:graphicFrameMkLst>
            <pc:docMk/>
            <pc:sldMk cId="2279384894" sldId="264"/>
            <ac:graphicFrameMk id="3" creationId="{1EC72A97-149C-DE04-41AE-D14F7F9F37BD}"/>
          </ac:graphicFrameMkLst>
        </pc:graphicFrameChg>
        <pc:graphicFrameChg chg="add mod modGraphic">
          <ac:chgData name="Edson Garcia" userId="ec8d2e3158a789e1" providerId="LiveId" clId="{8255A577-0753-4203-9E32-1B2AA72FA184}" dt="2022-05-16T15:13:37.709" v="599" actId="1076"/>
          <ac:graphicFrameMkLst>
            <pc:docMk/>
            <pc:sldMk cId="2279384894" sldId="264"/>
            <ac:graphicFrameMk id="4" creationId="{82208210-CC8E-8B79-A413-00564B1338C4}"/>
          </ac:graphicFrameMkLst>
        </pc:graphicFrameChg>
        <pc:graphicFrameChg chg="add mod modGraphic">
          <ac:chgData name="Edson Garcia" userId="ec8d2e3158a789e1" providerId="LiveId" clId="{8255A577-0753-4203-9E32-1B2AA72FA184}" dt="2022-05-16T15:13:33.634" v="598" actId="1076"/>
          <ac:graphicFrameMkLst>
            <pc:docMk/>
            <pc:sldMk cId="2279384894" sldId="264"/>
            <ac:graphicFrameMk id="5" creationId="{34A1E660-91FA-8AD6-EBB7-A173D04077B1}"/>
          </ac:graphicFrameMkLst>
        </pc:graphicFrameChg>
        <pc:picChg chg="add mod">
          <ac:chgData name="Edson Garcia" userId="ec8d2e3158a789e1" providerId="LiveId" clId="{8255A577-0753-4203-9E32-1B2AA72FA184}" dt="2022-05-16T15:13:47.761" v="602" actId="1036"/>
          <ac:picMkLst>
            <pc:docMk/>
            <pc:sldMk cId="2279384894" sldId="264"/>
            <ac:picMk id="7" creationId="{DC0A717D-0BA4-4D31-9C67-7129A6640DA3}"/>
          </ac:picMkLst>
        </pc:picChg>
        <pc:picChg chg="del">
          <ac:chgData name="Edson Garcia" userId="ec8d2e3158a789e1" providerId="LiveId" clId="{8255A577-0753-4203-9E32-1B2AA72FA184}" dt="2022-05-16T14:38:33.050" v="266" actId="478"/>
          <ac:picMkLst>
            <pc:docMk/>
            <pc:sldMk cId="2279384894" sldId="264"/>
            <ac:picMk id="8" creationId="{B179F639-B0F9-459E-8D85-B0EEB6771549}"/>
          </ac:picMkLst>
        </pc:picChg>
        <pc:picChg chg="del">
          <ac:chgData name="Edson Garcia" userId="ec8d2e3158a789e1" providerId="LiveId" clId="{8255A577-0753-4203-9E32-1B2AA72FA184}" dt="2022-05-16T14:38:34.694" v="268" actId="478"/>
          <ac:picMkLst>
            <pc:docMk/>
            <pc:sldMk cId="2279384894" sldId="264"/>
            <ac:picMk id="9" creationId="{E3BE5177-8C69-4402-B7C7-DCD612FDB810}"/>
          </ac:picMkLst>
        </pc:picChg>
        <pc:picChg chg="add mod">
          <ac:chgData name="Edson Garcia" userId="ec8d2e3158a789e1" providerId="LiveId" clId="{8255A577-0753-4203-9E32-1B2AA72FA184}" dt="2022-05-16T15:13:41.611" v="600" actId="1076"/>
          <ac:picMkLst>
            <pc:docMk/>
            <pc:sldMk cId="2279384894" sldId="264"/>
            <ac:picMk id="10" creationId="{26B36247-5BC2-4231-834E-8C10FC4070C8}"/>
          </ac:picMkLst>
        </pc:picChg>
      </pc:sldChg>
      <pc:sldChg chg="addSp delSp modSp add mod">
        <pc:chgData name="Edson Garcia" userId="ec8d2e3158a789e1" providerId="LiveId" clId="{8255A577-0753-4203-9E32-1B2AA72FA184}" dt="2022-05-16T15:14:11.401" v="608" actId="1036"/>
        <pc:sldMkLst>
          <pc:docMk/>
          <pc:sldMk cId="3784580739" sldId="265"/>
        </pc:sldMkLst>
        <pc:graphicFrameChg chg="add mod modGraphic">
          <ac:chgData name="Edson Garcia" userId="ec8d2e3158a789e1" providerId="LiveId" clId="{8255A577-0753-4203-9E32-1B2AA72FA184}" dt="2022-05-16T15:13:54.918" v="603" actId="1076"/>
          <ac:graphicFrameMkLst>
            <pc:docMk/>
            <pc:sldMk cId="3784580739" sldId="265"/>
            <ac:graphicFrameMk id="2" creationId="{4C5EBD35-388A-4486-9DF3-31161D744DCC}"/>
          </ac:graphicFrameMkLst>
        </pc:graphicFrameChg>
        <pc:graphicFrameChg chg="del modGraphic">
          <ac:chgData name="Edson Garcia" userId="ec8d2e3158a789e1" providerId="LiveId" clId="{8255A577-0753-4203-9E32-1B2AA72FA184}" dt="2022-05-16T14:42:33.871" v="301" actId="478"/>
          <ac:graphicFrameMkLst>
            <pc:docMk/>
            <pc:sldMk cId="3784580739" sldId="265"/>
            <ac:graphicFrameMk id="4" creationId="{82208210-CC8E-8B79-A413-00564B1338C4}"/>
          </ac:graphicFrameMkLst>
        </pc:graphicFrameChg>
        <pc:graphicFrameChg chg="del">
          <ac:chgData name="Edson Garcia" userId="ec8d2e3158a789e1" providerId="LiveId" clId="{8255A577-0753-4203-9E32-1B2AA72FA184}" dt="2022-05-16T14:42:35.593" v="303" actId="478"/>
          <ac:graphicFrameMkLst>
            <pc:docMk/>
            <pc:sldMk cId="3784580739" sldId="265"/>
            <ac:graphicFrameMk id="5" creationId="{34A1E660-91FA-8AD6-EBB7-A173D04077B1}"/>
          </ac:graphicFrameMkLst>
        </pc:graphicFrameChg>
        <pc:picChg chg="del">
          <ac:chgData name="Edson Garcia" userId="ec8d2e3158a789e1" providerId="LiveId" clId="{8255A577-0753-4203-9E32-1B2AA72FA184}" dt="2022-05-16T14:42:34.807" v="302" actId="478"/>
          <ac:picMkLst>
            <pc:docMk/>
            <pc:sldMk cId="3784580739" sldId="265"/>
            <ac:picMk id="7" creationId="{DC0A717D-0BA4-4D31-9C67-7129A6640DA3}"/>
          </ac:picMkLst>
        </pc:picChg>
        <pc:picChg chg="add mod">
          <ac:chgData name="Edson Garcia" userId="ec8d2e3158a789e1" providerId="LiveId" clId="{8255A577-0753-4203-9E32-1B2AA72FA184}" dt="2022-05-16T15:14:11.401" v="608" actId="1036"/>
          <ac:picMkLst>
            <pc:docMk/>
            <pc:sldMk cId="3784580739" sldId="265"/>
            <ac:picMk id="8" creationId="{63E08F2C-BE43-4B5B-9509-CB482A04B70A}"/>
          </ac:picMkLst>
        </pc:picChg>
        <pc:picChg chg="add mod">
          <ac:chgData name="Edson Garcia" userId="ec8d2e3158a789e1" providerId="LiveId" clId="{8255A577-0753-4203-9E32-1B2AA72FA184}" dt="2022-05-16T15:14:05.987" v="606" actId="14100"/>
          <ac:picMkLst>
            <pc:docMk/>
            <pc:sldMk cId="3784580739" sldId="265"/>
            <ac:picMk id="9" creationId="{41B17FE3-4E7E-4DAB-9900-E6360B1CAA44}"/>
          </ac:picMkLst>
        </pc:picChg>
        <pc:picChg chg="del">
          <ac:chgData name="Edson Garcia" userId="ec8d2e3158a789e1" providerId="LiveId" clId="{8255A577-0753-4203-9E32-1B2AA72FA184}" dt="2022-05-16T14:42:36.515" v="304" actId="478"/>
          <ac:picMkLst>
            <pc:docMk/>
            <pc:sldMk cId="3784580739" sldId="265"/>
            <ac:picMk id="10" creationId="{26B36247-5BC2-4231-834E-8C10FC4070C8}"/>
          </ac:picMkLst>
        </pc:picChg>
        <pc:picChg chg="add mod">
          <ac:chgData name="Edson Garcia" userId="ec8d2e3158a789e1" providerId="LiveId" clId="{8255A577-0753-4203-9E32-1B2AA72FA184}" dt="2022-05-16T15:13:58.843" v="604" actId="1076"/>
          <ac:picMkLst>
            <pc:docMk/>
            <pc:sldMk cId="3784580739" sldId="265"/>
            <ac:picMk id="11" creationId="{59820A50-CA4D-4E78-9D90-F6AD21A49F02}"/>
          </ac:picMkLst>
        </pc:picChg>
      </pc:sldChg>
      <pc:sldChg chg="addSp delSp modSp add mod">
        <pc:chgData name="Edson Garcia" userId="ec8d2e3158a789e1" providerId="LiveId" clId="{8255A577-0753-4203-9E32-1B2AA72FA184}" dt="2022-05-16T15:14:28.732" v="613" actId="1076"/>
        <pc:sldMkLst>
          <pc:docMk/>
          <pc:sldMk cId="3197167071" sldId="266"/>
        </pc:sldMkLst>
        <pc:graphicFrameChg chg="del modGraphic">
          <ac:chgData name="Edson Garcia" userId="ec8d2e3158a789e1" providerId="LiveId" clId="{8255A577-0753-4203-9E32-1B2AA72FA184}" dt="2022-05-16T14:48:37.135" v="364" actId="478"/>
          <ac:graphicFrameMkLst>
            <pc:docMk/>
            <pc:sldMk cId="3197167071" sldId="266"/>
            <ac:graphicFrameMk id="2" creationId="{4C5EBD35-388A-4486-9DF3-31161D744DCC}"/>
          </ac:graphicFrameMkLst>
        </pc:graphicFrameChg>
        <pc:graphicFrameChg chg="add mod modGraphic">
          <ac:chgData name="Edson Garcia" userId="ec8d2e3158a789e1" providerId="LiveId" clId="{8255A577-0753-4203-9E32-1B2AA72FA184}" dt="2022-05-16T15:14:18.151" v="609" actId="1076"/>
          <ac:graphicFrameMkLst>
            <pc:docMk/>
            <pc:sldMk cId="3197167071" sldId="266"/>
            <ac:graphicFrameMk id="3" creationId="{3486E53B-FF1D-B138-E043-7838880A50EE}"/>
          </ac:graphicFrameMkLst>
        </pc:graphicFrameChg>
        <pc:picChg chg="add mod">
          <ac:chgData name="Edson Garcia" userId="ec8d2e3158a789e1" providerId="LiveId" clId="{8255A577-0753-4203-9E32-1B2AA72FA184}" dt="2022-05-16T15:14:22.653" v="610" actId="1076"/>
          <ac:picMkLst>
            <pc:docMk/>
            <pc:sldMk cId="3197167071" sldId="266"/>
            <ac:picMk id="7" creationId="{1610ED54-3F39-4C98-B163-5898B94CB17F}"/>
          </ac:picMkLst>
        </pc:picChg>
        <pc:picChg chg="del">
          <ac:chgData name="Edson Garcia" userId="ec8d2e3158a789e1" providerId="LiveId" clId="{8255A577-0753-4203-9E32-1B2AA72FA184}" dt="2022-05-16T14:48:39.763" v="365" actId="478"/>
          <ac:picMkLst>
            <pc:docMk/>
            <pc:sldMk cId="3197167071" sldId="266"/>
            <ac:picMk id="8" creationId="{63E08F2C-BE43-4B5B-9509-CB482A04B70A}"/>
          </ac:picMkLst>
        </pc:picChg>
        <pc:picChg chg="del">
          <ac:chgData name="Edson Garcia" userId="ec8d2e3158a789e1" providerId="LiveId" clId="{8255A577-0753-4203-9E32-1B2AA72FA184}" dt="2022-05-16T14:48:41.858" v="366" actId="478"/>
          <ac:picMkLst>
            <pc:docMk/>
            <pc:sldMk cId="3197167071" sldId="266"/>
            <ac:picMk id="9" creationId="{41B17FE3-4E7E-4DAB-9900-E6360B1CAA44}"/>
          </ac:picMkLst>
        </pc:picChg>
        <pc:picChg chg="add mod">
          <ac:chgData name="Edson Garcia" userId="ec8d2e3158a789e1" providerId="LiveId" clId="{8255A577-0753-4203-9E32-1B2AA72FA184}" dt="2022-05-16T15:14:28.732" v="613" actId="1076"/>
          <ac:picMkLst>
            <pc:docMk/>
            <pc:sldMk cId="3197167071" sldId="266"/>
            <ac:picMk id="10" creationId="{C43CDB65-5EB8-4B14-A6D8-798784B7E1C4}"/>
          </ac:picMkLst>
        </pc:picChg>
        <pc:picChg chg="del">
          <ac:chgData name="Edson Garcia" userId="ec8d2e3158a789e1" providerId="LiveId" clId="{8255A577-0753-4203-9E32-1B2AA72FA184}" dt="2022-05-16T14:48:44.452" v="367" actId="478"/>
          <ac:picMkLst>
            <pc:docMk/>
            <pc:sldMk cId="3197167071" sldId="266"/>
            <ac:picMk id="11" creationId="{59820A50-CA4D-4E78-9D90-F6AD21A49F02}"/>
          </ac:picMkLst>
        </pc:picChg>
        <pc:picChg chg="add mod">
          <ac:chgData name="Edson Garcia" userId="ec8d2e3158a789e1" providerId="LiveId" clId="{8255A577-0753-4203-9E32-1B2AA72FA184}" dt="2022-05-16T15:14:25.737" v="611" actId="1076"/>
          <ac:picMkLst>
            <pc:docMk/>
            <pc:sldMk cId="3197167071" sldId="266"/>
            <ac:picMk id="12" creationId="{6112B90F-AEEB-471C-A2DE-48CAF2487298}"/>
          </ac:picMkLst>
        </pc:picChg>
      </pc:sldChg>
      <pc:sldChg chg="addSp delSp modSp add del mod">
        <pc:chgData name="Edson Garcia" userId="ec8d2e3158a789e1" providerId="LiveId" clId="{8255A577-0753-4203-9E32-1B2AA72FA184}" dt="2022-05-16T15:08:13.752" v="536" actId="47"/>
        <pc:sldMkLst>
          <pc:docMk/>
          <pc:sldMk cId="128816456" sldId="267"/>
        </pc:sldMkLst>
        <pc:graphicFrameChg chg="add del mod modGraphic">
          <ac:chgData name="Edson Garcia" userId="ec8d2e3158a789e1" providerId="LiveId" clId="{8255A577-0753-4203-9E32-1B2AA72FA184}" dt="2022-05-16T15:00:03.300" v="497" actId="21"/>
          <ac:graphicFrameMkLst>
            <pc:docMk/>
            <pc:sldMk cId="128816456" sldId="267"/>
            <ac:graphicFrameMk id="2" creationId="{09FB3D22-ACC1-11BE-DD6C-51A3D9F204DC}"/>
          </ac:graphicFrameMkLst>
        </pc:graphicFrameChg>
        <pc:graphicFrameChg chg="del">
          <ac:chgData name="Edson Garcia" userId="ec8d2e3158a789e1" providerId="LiveId" clId="{8255A577-0753-4203-9E32-1B2AA72FA184}" dt="2022-05-16T14:56:44.233" v="430" actId="478"/>
          <ac:graphicFrameMkLst>
            <pc:docMk/>
            <pc:sldMk cId="128816456" sldId="267"/>
            <ac:graphicFrameMk id="3" creationId="{3486E53B-FF1D-B138-E043-7838880A50EE}"/>
          </ac:graphicFrameMkLst>
        </pc:graphicFrameChg>
        <pc:graphicFrameChg chg="add mod modGraphic">
          <ac:chgData name="Edson Garcia" userId="ec8d2e3158a789e1" providerId="LiveId" clId="{8255A577-0753-4203-9E32-1B2AA72FA184}" dt="2022-05-16T15:06:37.228" v="530" actId="14734"/>
          <ac:graphicFrameMkLst>
            <pc:docMk/>
            <pc:sldMk cId="128816456" sldId="267"/>
            <ac:graphicFrameMk id="11" creationId="{6B0C4ABC-5F9F-6FF5-683A-F40E25CF129B}"/>
          </ac:graphicFrameMkLst>
        </pc:graphicFrameChg>
        <pc:picChg chg="del">
          <ac:chgData name="Edson Garcia" userId="ec8d2e3158a789e1" providerId="LiveId" clId="{8255A577-0753-4203-9E32-1B2AA72FA184}" dt="2022-05-16T14:56:46.455" v="433" actId="478"/>
          <ac:picMkLst>
            <pc:docMk/>
            <pc:sldMk cId="128816456" sldId="267"/>
            <ac:picMk id="7" creationId="{1610ED54-3F39-4C98-B163-5898B94CB17F}"/>
          </ac:picMkLst>
        </pc:picChg>
        <pc:picChg chg="add del mod">
          <ac:chgData name="Edson Garcia" userId="ec8d2e3158a789e1" providerId="LiveId" clId="{8255A577-0753-4203-9E32-1B2AA72FA184}" dt="2022-05-16T15:00:03.300" v="497" actId="21"/>
          <ac:picMkLst>
            <pc:docMk/>
            <pc:sldMk cId="128816456" sldId="267"/>
            <ac:picMk id="8" creationId="{C7112206-F670-4694-B9F3-FC18B58CBE59}"/>
          </ac:picMkLst>
        </pc:picChg>
        <pc:picChg chg="add del mod">
          <ac:chgData name="Edson Garcia" userId="ec8d2e3158a789e1" providerId="LiveId" clId="{8255A577-0753-4203-9E32-1B2AA72FA184}" dt="2022-05-16T15:00:03.300" v="497" actId="21"/>
          <ac:picMkLst>
            <pc:docMk/>
            <pc:sldMk cId="128816456" sldId="267"/>
            <ac:picMk id="9" creationId="{0AFC0035-1F99-D417-20AE-87F7E4A72D5D}"/>
          </ac:picMkLst>
        </pc:picChg>
        <pc:picChg chg="del">
          <ac:chgData name="Edson Garcia" userId="ec8d2e3158a789e1" providerId="LiveId" clId="{8255A577-0753-4203-9E32-1B2AA72FA184}" dt="2022-05-16T14:56:45.162" v="431" actId="478"/>
          <ac:picMkLst>
            <pc:docMk/>
            <pc:sldMk cId="128816456" sldId="267"/>
            <ac:picMk id="10" creationId="{C43CDB65-5EB8-4B14-A6D8-798784B7E1C4}"/>
          </ac:picMkLst>
        </pc:picChg>
        <pc:picChg chg="del">
          <ac:chgData name="Edson Garcia" userId="ec8d2e3158a789e1" providerId="LiveId" clId="{8255A577-0753-4203-9E32-1B2AA72FA184}" dt="2022-05-16T14:56:45.847" v="432" actId="478"/>
          <ac:picMkLst>
            <pc:docMk/>
            <pc:sldMk cId="128816456" sldId="267"/>
            <ac:picMk id="12" creationId="{6112B90F-AEEB-471C-A2DE-48CAF2487298}"/>
          </ac:picMkLst>
        </pc:picChg>
        <pc:picChg chg="add mod">
          <ac:chgData name="Edson Garcia" userId="ec8d2e3158a789e1" providerId="LiveId" clId="{8255A577-0753-4203-9E32-1B2AA72FA184}" dt="2022-05-16T15:06:41.524" v="532" actId="14100"/>
          <ac:picMkLst>
            <pc:docMk/>
            <pc:sldMk cId="128816456" sldId="267"/>
            <ac:picMk id="13" creationId="{98EC1D2A-4EA5-182B-851A-7F8AC37E2975}"/>
          </ac:picMkLst>
        </pc:picChg>
        <pc:picChg chg="add mod">
          <ac:chgData name="Edson Garcia" userId="ec8d2e3158a789e1" providerId="LiveId" clId="{8255A577-0753-4203-9E32-1B2AA72FA184}" dt="2022-05-16T15:06:51.084" v="535" actId="1076"/>
          <ac:picMkLst>
            <pc:docMk/>
            <pc:sldMk cId="128816456" sldId="267"/>
            <ac:picMk id="14" creationId="{86B15503-7064-B4E0-6067-F6D6BE50D9CB}"/>
          </ac:picMkLst>
        </pc:picChg>
      </pc:sldChg>
      <pc:sldChg chg="addSp delSp modSp add mod">
        <pc:chgData name="Edson Garcia" userId="ec8d2e3158a789e1" providerId="LiveId" clId="{8255A577-0753-4203-9E32-1B2AA72FA184}" dt="2022-05-16T15:14:44.013" v="616" actId="1076"/>
        <pc:sldMkLst>
          <pc:docMk/>
          <pc:sldMk cId="3100670699" sldId="267"/>
        </pc:sldMkLst>
        <pc:graphicFrameChg chg="add mod modGraphic">
          <ac:chgData name="Edson Garcia" userId="ec8d2e3158a789e1" providerId="LiveId" clId="{8255A577-0753-4203-9E32-1B2AA72FA184}" dt="2022-05-16T15:14:35.555" v="614" actId="1076"/>
          <ac:graphicFrameMkLst>
            <pc:docMk/>
            <pc:sldMk cId="3100670699" sldId="267"/>
            <ac:graphicFrameMk id="2" creationId="{C7BC5C09-07F8-BF3A-D0FE-3A3CBDA808C3}"/>
          </ac:graphicFrameMkLst>
        </pc:graphicFrameChg>
        <pc:graphicFrameChg chg="del">
          <ac:chgData name="Edson Garcia" userId="ec8d2e3158a789e1" providerId="LiveId" clId="{8255A577-0753-4203-9E32-1B2AA72FA184}" dt="2022-05-16T15:08:21.260" v="538" actId="478"/>
          <ac:graphicFrameMkLst>
            <pc:docMk/>
            <pc:sldMk cId="3100670699" sldId="267"/>
            <ac:graphicFrameMk id="3" creationId="{3486E53B-FF1D-B138-E043-7838880A50EE}"/>
          </ac:graphicFrameMkLst>
        </pc:graphicFrameChg>
        <pc:picChg chg="del">
          <ac:chgData name="Edson Garcia" userId="ec8d2e3158a789e1" providerId="LiveId" clId="{8255A577-0753-4203-9E32-1B2AA72FA184}" dt="2022-05-16T15:08:23.703" v="541" actId="478"/>
          <ac:picMkLst>
            <pc:docMk/>
            <pc:sldMk cId="3100670699" sldId="267"/>
            <ac:picMk id="7" creationId="{1610ED54-3F39-4C98-B163-5898B94CB17F}"/>
          </ac:picMkLst>
        </pc:picChg>
        <pc:picChg chg="add mod">
          <ac:chgData name="Edson Garcia" userId="ec8d2e3158a789e1" providerId="LiveId" clId="{8255A577-0753-4203-9E32-1B2AA72FA184}" dt="2022-05-16T15:14:44.013" v="616" actId="1076"/>
          <ac:picMkLst>
            <pc:docMk/>
            <pc:sldMk cId="3100670699" sldId="267"/>
            <ac:picMk id="8" creationId="{C7112206-F670-4694-B9F3-FC18B58CBE59}"/>
          </ac:picMkLst>
        </pc:picChg>
        <pc:picChg chg="add mod">
          <ac:chgData name="Edson Garcia" userId="ec8d2e3158a789e1" providerId="LiveId" clId="{8255A577-0753-4203-9E32-1B2AA72FA184}" dt="2022-05-16T15:14:40.015" v="615" actId="1076"/>
          <ac:picMkLst>
            <pc:docMk/>
            <pc:sldMk cId="3100670699" sldId="267"/>
            <ac:picMk id="9" creationId="{0AFC0035-1F99-D417-20AE-87F7E4A72D5D}"/>
          </ac:picMkLst>
        </pc:picChg>
        <pc:picChg chg="del">
          <ac:chgData name="Edson Garcia" userId="ec8d2e3158a789e1" providerId="LiveId" clId="{8255A577-0753-4203-9E32-1B2AA72FA184}" dt="2022-05-16T15:08:22.197" v="539" actId="478"/>
          <ac:picMkLst>
            <pc:docMk/>
            <pc:sldMk cId="3100670699" sldId="267"/>
            <ac:picMk id="10" creationId="{C43CDB65-5EB8-4B14-A6D8-798784B7E1C4}"/>
          </ac:picMkLst>
        </pc:picChg>
        <pc:picChg chg="del">
          <ac:chgData name="Edson Garcia" userId="ec8d2e3158a789e1" providerId="LiveId" clId="{8255A577-0753-4203-9E32-1B2AA72FA184}" dt="2022-05-16T15:08:22.984" v="540" actId="478"/>
          <ac:picMkLst>
            <pc:docMk/>
            <pc:sldMk cId="3100670699" sldId="267"/>
            <ac:picMk id="12" creationId="{6112B90F-AEEB-471C-A2DE-48CAF2487298}"/>
          </ac:picMkLst>
        </pc:picChg>
      </pc:sldChg>
    </pc:docChg>
  </pc:docChgLst>
  <pc:docChgLst>
    <pc:chgData name="Vinícius Garcia" userId="b1d25c0c57c4c0fe" providerId="LiveId" clId="{F6665FD7-13B1-4696-96B3-70D775EF1D52}"/>
    <pc:docChg chg="modSld">
      <pc:chgData name="Vinícius Garcia" userId="b1d25c0c57c4c0fe" providerId="LiveId" clId="{F6665FD7-13B1-4696-96B3-70D775EF1D52}" dt="2022-02-08T15:04:13.956" v="70" actId="1076"/>
      <pc:docMkLst>
        <pc:docMk/>
      </pc:docMkLst>
      <pc:sldChg chg="modSp mod">
        <pc:chgData name="Vinícius Garcia" userId="b1d25c0c57c4c0fe" providerId="LiveId" clId="{F6665FD7-13B1-4696-96B3-70D775EF1D52}" dt="2022-02-08T15:04:13.956" v="70" actId="1076"/>
        <pc:sldMkLst>
          <pc:docMk/>
          <pc:sldMk cId="0" sldId="256"/>
        </pc:sldMkLst>
        <pc:spChg chg="mod">
          <ac:chgData name="Vinícius Garcia" userId="b1d25c0c57c4c0fe" providerId="LiveId" clId="{F6665FD7-13B1-4696-96B3-70D775EF1D52}" dt="2022-02-08T15:04:04.256" v="69" actId="20577"/>
          <ac:spMkLst>
            <pc:docMk/>
            <pc:sldMk cId="0" sldId="256"/>
            <ac:spMk id="2" creationId="{00000000-0000-0000-0000-000000000000}"/>
          </ac:spMkLst>
        </pc:spChg>
        <pc:picChg chg="mod">
          <ac:chgData name="Vinícius Garcia" userId="b1d25c0c57c4c0fe" providerId="LiveId" clId="{F6665FD7-13B1-4696-96B3-70D775EF1D52}" dt="2022-02-08T15:04:13.956" v="70" actId="1076"/>
          <ac:picMkLst>
            <pc:docMk/>
            <pc:sldMk cId="0" sldId="256"/>
            <ac:picMk id="6" creationId="{63F723C3-A26C-4F85-883A-D03AC93604E3}"/>
          </ac:picMkLst>
        </pc:picChg>
      </pc:sldChg>
    </pc:docChg>
  </pc:docChgLst>
  <pc:docChgLst>
    <pc:chgData name="Vinícius Garcia" userId="b1d25c0c57c4c0fe" providerId="LiveId" clId="{ECA18991-FF23-48AD-80FF-7391932CD31E}"/>
    <pc:docChg chg="undo custSel modSld">
      <pc:chgData name="Vinícius Garcia" userId="b1d25c0c57c4c0fe" providerId="LiveId" clId="{ECA18991-FF23-48AD-80FF-7391932CD31E}" dt="2022-01-11T10:43:01.247" v="195" actId="20577"/>
      <pc:docMkLst>
        <pc:docMk/>
      </pc:docMkLst>
      <pc:sldChg chg="addSp modSp mod">
        <pc:chgData name="Vinícius Garcia" userId="b1d25c0c57c4c0fe" providerId="LiveId" clId="{ECA18991-FF23-48AD-80FF-7391932CD31E}" dt="2022-01-11T10:43:01.247" v="195" actId="20577"/>
        <pc:sldMkLst>
          <pc:docMk/>
          <pc:sldMk cId="0" sldId="256"/>
        </pc:sldMkLst>
        <pc:spChg chg="mod">
          <ac:chgData name="Vinícius Garcia" userId="b1d25c0c57c4c0fe" providerId="LiveId" clId="{ECA18991-FF23-48AD-80FF-7391932CD31E}" dt="2022-01-11T10:43:01.247" v="195" actId="20577"/>
          <ac:spMkLst>
            <pc:docMk/>
            <pc:sldMk cId="0" sldId="256"/>
            <ac:spMk id="2" creationId="{00000000-0000-0000-0000-000000000000}"/>
          </ac:spMkLst>
        </pc:spChg>
        <pc:picChg chg="mod">
          <ac:chgData name="Vinícius Garcia" userId="b1d25c0c57c4c0fe" providerId="LiveId" clId="{ECA18991-FF23-48AD-80FF-7391932CD31E}" dt="2022-01-06T11:51:04.859" v="11" actId="1076"/>
          <ac:picMkLst>
            <pc:docMk/>
            <pc:sldMk cId="0" sldId="256"/>
            <ac:picMk id="5" creationId="{8D8B471F-AB81-485F-90F2-6BC96290D7AC}"/>
          </ac:picMkLst>
        </pc:picChg>
        <pc:picChg chg="add mod">
          <ac:chgData name="Vinícius Garcia" userId="b1d25c0c57c4c0fe" providerId="LiveId" clId="{ECA18991-FF23-48AD-80FF-7391932CD31E}" dt="2022-01-06T11:51:37.875" v="15" actId="14100"/>
          <ac:picMkLst>
            <pc:docMk/>
            <pc:sldMk cId="0" sldId="256"/>
            <ac:picMk id="6" creationId="{63F723C3-A26C-4F85-883A-D03AC93604E3}"/>
          </ac:picMkLst>
        </pc:picChg>
        <pc:picChg chg="mod">
          <ac:chgData name="Vinícius Garcia" userId="b1d25c0c57c4c0fe" providerId="LiveId" clId="{ECA18991-FF23-48AD-80FF-7391932CD31E}" dt="2022-01-06T11:50:54.089" v="9" actId="1076"/>
          <ac:picMkLst>
            <pc:docMk/>
            <pc:sldMk cId="0" sldId="256"/>
            <ac:picMk id="9" creationId="{3C1E5996-3CA1-4E30-805B-5EFCD8313FD8}"/>
          </ac:picMkLst>
        </pc:picChg>
        <pc:picChg chg="mod">
          <ac:chgData name="Vinícius Garcia" userId="b1d25c0c57c4c0fe" providerId="LiveId" clId="{ECA18991-FF23-48AD-80FF-7391932CD31E}" dt="2022-01-06T11:51:00.199" v="10" actId="1076"/>
          <ac:picMkLst>
            <pc:docMk/>
            <pc:sldMk cId="0" sldId="256"/>
            <ac:picMk id="11" creationId="{4C526BF2-7BFD-428A-ADC4-28233E707C0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A47E7-163D-4EEB-B1F7-191C3CF9BB40}" type="datetimeFigureOut">
              <a:rPr lang="pt-BR" smtClean="0"/>
              <a:pPr/>
              <a:t>16/05/2022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22388" y="685800"/>
            <a:ext cx="421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6B084-8D1F-48C0-8369-D7F5C14671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2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22388" y="685800"/>
            <a:ext cx="4213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B084-8D1F-48C0-8369-D7F5C146713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22388" y="685800"/>
            <a:ext cx="4213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B084-8D1F-48C0-8369-D7F5C146713C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12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1871" y="2130439"/>
            <a:ext cx="7161134" cy="147002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3745" y="3886200"/>
            <a:ext cx="5897405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0D-BF9E-410C-ABE8-01A5B2B71941}" type="datetimeFigureOut">
              <a:rPr lang="pt-BR" smtClean="0"/>
              <a:pPr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57D6-F0E7-432B-9482-3CED237EC49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0D-BF9E-410C-ABE8-01A5B2B71941}" type="datetimeFigureOut">
              <a:rPr lang="pt-BR" smtClean="0"/>
              <a:pPr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57D6-F0E7-432B-9482-3CED237EC49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108037" y="274650"/>
            <a:ext cx="1895593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21247" y="274650"/>
            <a:ext cx="5546368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0D-BF9E-410C-ABE8-01A5B2B71941}" type="datetimeFigureOut">
              <a:rPr lang="pt-BR" smtClean="0"/>
              <a:pPr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57D6-F0E7-432B-9482-3CED237EC49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0D-BF9E-410C-ABE8-01A5B2B71941}" type="datetimeFigureOut">
              <a:rPr lang="pt-BR" smtClean="0"/>
              <a:pPr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57D6-F0E7-432B-9482-3CED237EC49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510" y="4406913"/>
            <a:ext cx="7161134" cy="13620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65510" y="2906721"/>
            <a:ext cx="716113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0D-BF9E-410C-ABE8-01A5B2B71941}" type="datetimeFigureOut">
              <a:rPr lang="pt-BR" smtClean="0"/>
              <a:pPr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57D6-F0E7-432B-9482-3CED237EC49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21252" y="1600206"/>
            <a:ext cx="3720982" cy="45259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82648" y="1600206"/>
            <a:ext cx="3720982" cy="45259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0D-BF9E-410C-ABE8-01A5B2B71941}" type="datetimeFigureOut">
              <a:rPr lang="pt-BR" smtClean="0"/>
              <a:pPr/>
              <a:t>16/05/2022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57D6-F0E7-432B-9482-3CED237EC49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1244" y="1535117"/>
            <a:ext cx="3722444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1244" y="2174876"/>
            <a:ext cx="37224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279722" y="1535117"/>
            <a:ext cx="3723906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279722" y="2174876"/>
            <a:ext cx="37239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0D-BF9E-410C-ABE8-01A5B2B71941}" type="datetimeFigureOut">
              <a:rPr lang="pt-BR" smtClean="0"/>
              <a:pPr/>
              <a:t>16/05/2022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57D6-F0E7-432B-9482-3CED237EC49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0D-BF9E-410C-ABE8-01A5B2B71941}" type="datetimeFigureOut">
              <a:rPr lang="pt-BR" smtClean="0"/>
              <a:pPr/>
              <a:t>16/05/2022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57D6-F0E7-432B-9482-3CED237EC49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0D-BF9E-410C-ABE8-01A5B2B71941}" type="datetimeFigureOut">
              <a:rPr lang="pt-BR" smtClean="0"/>
              <a:pPr/>
              <a:t>16/05/2022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57D6-F0E7-432B-9482-3CED237EC49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255" y="273057"/>
            <a:ext cx="277172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93895" y="273052"/>
            <a:ext cx="4709732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21255" y="1435110"/>
            <a:ext cx="277172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0D-BF9E-410C-ABE8-01A5B2B71941}" type="datetimeFigureOut">
              <a:rPr lang="pt-BR" smtClean="0"/>
              <a:pPr/>
              <a:t>16/05/2022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57D6-F0E7-432B-9482-3CED237EC49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336" y="4800608"/>
            <a:ext cx="5054918" cy="5667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651336" y="612777"/>
            <a:ext cx="505491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51336" y="5367348"/>
            <a:ext cx="505491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0D-BF9E-410C-ABE8-01A5B2B71941}" type="datetimeFigureOut">
              <a:rPr lang="pt-BR" smtClean="0"/>
              <a:pPr/>
              <a:t>16/05/2022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57D6-F0E7-432B-9482-3CED237EC49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21252" y="274644"/>
            <a:ext cx="7582379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1252" y="1600206"/>
            <a:ext cx="7582379" cy="4525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21248" y="6356360"/>
            <a:ext cx="1965802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AB80D-BF9E-410C-ABE8-01A5B2B71941}" type="datetimeFigureOut">
              <a:rPr lang="pt-BR" smtClean="0"/>
              <a:pPr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878505" y="6356360"/>
            <a:ext cx="2667873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037824" y="6356360"/>
            <a:ext cx="1965802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157D6-F0E7-432B-9482-3CED237EC49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F479F7E-C163-79A1-DE0B-16226AB1C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863061"/>
              </p:ext>
            </p:extLst>
          </p:nvPr>
        </p:nvGraphicFramePr>
        <p:xfrm>
          <a:off x="-7162" y="-673149"/>
          <a:ext cx="6040451" cy="12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0451">
                  <a:extLst>
                    <a:ext uri="{9D8B030D-6E8A-4147-A177-3AD203B41FA5}">
                      <a16:colId xmlns:a16="http://schemas.microsoft.com/office/drawing/2014/main" val="1048405434"/>
                    </a:ext>
                  </a:extLst>
                </a:gridCol>
              </a:tblGrid>
              <a:tr h="102840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2876438"/>
                  </a:ext>
                </a:extLst>
              </a:tr>
            </a:tbl>
          </a:graphicData>
        </a:graphic>
      </p:graphicFrame>
      <p:pic>
        <p:nvPicPr>
          <p:cNvPr id="15" name="Picture 7">
            <a:extLst>
              <a:ext uri="{FF2B5EF4-FFF2-40B4-BE49-F238E27FC236}">
                <a16:creationId xmlns:a16="http://schemas.microsoft.com/office/drawing/2014/main" id="{3A72D8E5-6907-4813-A64D-FE763405F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6" y="1581101"/>
            <a:ext cx="7572369" cy="184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972D48E-F0C5-4E50-9427-A39F8279EDFA}"/>
              </a:ext>
            </a:extLst>
          </p:cNvPr>
          <p:cNvSpPr/>
          <p:nvPr/>
        </p:nvSpPr>
        <p:spPr>
          <a:xfrm>
            <a:off x="2339611" y="4578302"/>
            <a:ext cx="33761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400" b="0" cap="none" spc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ACERVO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7BC5C09-07F8-BF3A-D0FE-3A3CBDA80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881749"/>
              </p:ext>
            </p:extLst>
          </p:nvPr>
        </p:nvGraphicFramePr>
        <p:xfrm>
          <a:off x="22037" y="1679442"/>
          <a:ext cx="8424865" cy="4365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819">
                  <a:extLst>
                    <a:ext uri="{9D8B030D-6E8A-4147-A177-3AD203B41FA5}">
                      <a16:colId xmlns:a16="http://schemas.microsoft.com/office/drawing/2014/main" val="2121137808"/>
                    </a:ext>
                  </a:extLst>
                </a:gridCol>
                <a:gridCol w="3714163">
                  <a:extLst>
                    <a:ext uri="{9D8B030D-6E8A-4147-A177-3AD203B41FA5}">
                      <a16:colId xmlns:a16="http://schemas.microsoft.com/office/drawing/2014/main" val="1360191372"/>
                    </a:ext>
                  </a:extLst>
                </a:gridCol>
                <a:gridCol w="949644">
                  <a:extLst>
                    <a:ext uri="{9D8B030D-6E8A-4147-A177-3AD203B41FA5}">
                      <a16:colId xmlns:a16="http://schemas.microsoft.com/office/drawing/2014/main" val="4225067601"/>
                    </a:ext>
                  </a:extLst>
                </a:gridCol>
                <a:gridCol w="3012272">
                  <a:extLst>
                    <a:ext uri="{9D8B030D-6E8A-4147-A177-3AD203B41FA5}">
                      <a16:colId xmlns:a16="http://schemas.microsoft.com/office/drawing/2014/main" val="2809096200"/>
                    </a:ext>
                  </a:extLst>
                </a:gridCol>
                <a:gridCol w="35967">
                  <a:extLst>
                    <a:ext uri="{9D8B030D-6E8A-4147-A177-3AD203B41FA5}">
                      <a16:colId xmlns:a16="http://schemas.microsoft.com/office/drawing/2014/main" val="3962551069"/>
                    </a:ext>
                  </a:extLst>
                </a:gridCol>
              </a:tblGrid>
              <a:tr h="6235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EN01510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Pulmão distrib. para AC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Diversos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7575842"/>
                  </a:ext>
                </a:extLst>
              </a:tr>
              <a:tr h="6235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EN01511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Pulmão distrib. para Gás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Diversos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92703500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EN00502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tipo horizontal em aço galvanizado 3/4"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10"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76614970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EN00503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tipo horizontal em aço galvanizado 1''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8064060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EN00504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tipo horizontal em aço galvanizado 1½''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7623788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EN00505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tipo horizontal em aço galvanizado 2"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04331553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EN00506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tipo horizontal em aço galvanizado 2½''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6797911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EN00507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tipo horizontal em aço galvanizado 3"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18039044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EN00508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tipo horizontal em aço galvanizado 4"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1440190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EN00509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tipo horizontal em aço galvanizado 6"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4004969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tipo horizontal em aço galvanizado 8"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2002483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EN00511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tipo horizontal em aço galvanizado 10"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Suporte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2499238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C7112206-F670-4694-B9F3-FC18B58CB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974" y="1683498"/>
            <a:ext cx="2901394" cy="119675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AFC0035-1F99-D417-20AE-87F7E4A72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589" y="3573016"/>
            <a:ext cx="2927516" cy="22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7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F479F7E-C163-79A1-DE0B-16226AB1C686}"/>
              </a:ext>
            </a:extLst>
          </p:cNvPr>
          <p:cNvGraphicFramePr>
            <a:graphicFrameLocks noGrp="1"/>
          </p:cNvGraphicFramePr>
          <p:nvPr/>
        </p:nvGraphicFramePr>
        <p:xfrm>
          <a:off x="-7162" y="-673149"/>
          <a:ext cx="6040451" cy="12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0451">
                  <a:extLst>
                    <a:ext uri="{9D8B030D-6E8A-4147-A177-3AD203B41FA5}">
                      <a16:colId xmlns:a16="http://schemas.microsoft.com/office/drawing/2014/main" val="1048405434"/>
                    </a:ext>
                  </a:extLst>
                </a:gridCol>
              </a:tblGrid>
              <a:tr h="102840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2876438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7701A46-3B47-96E2-2671-3D7894CFA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012673"/>
              </p:ext>
            </p:extLst>
          </p:nvPr>
        </p:nvGraphicFramePr>
        <p:xfrm>
          <a:off x="29409" y="404664"/>
          <a:ext cx="8316887" cy="2426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3408">
                  <a:extLst>
                    <a:ext uri="{9D8B030D-6E8A-4147-A177-3AD203B41FA5}">
                      <a16:colId xmlns:a16="http://schemas.microsoft.com/office/drawing/2014/main" val="3292546620"/>
                    </a:ext>
                  </a:extLst>
                </a:gridCol>
                <a:gridCol w="3873552">
                  <a:extLst>
                    <a:ext uri="{9D8B030D-6E8A-4147-A177-3AD203B41FA5}">
                      <a16:colId xmlns:a16="http://schemas.microsoft.com/office/drawing/2014/main" val="3456810309"/>
                    </a:ext>
                  </a:extLst>
                </a:gridCol>
                <a:gridCol w="990397">
                  <a:extLst>
                    <a:ext uri="{9D8B030D-6E8A-4147-A177-3AD203B41FA5}">
                      <a16:colId xmlns:a16="http://schemas.microsoft.com/office/drawing/2014/main" val="4219890115"/>
                    </a:ext>
                  </a:extLst>
                </a:gridCol>
                <a:gridCol w="2709530">
                  <a:extLst>
                    <a:ext uri="{9D8B030D-6E8A-4147-A177-3AD203B41FA5}">
                      <a16:colId xmlns:a16="http://schemas.microsoft.com/office/drawing/2014/main" val="2444928008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EN00001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Tubo de alumínio extrudado, pressão até 16 Bar, Ø25x21mm, pintado eletrostático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Tubo de alumínio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9"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637438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EN00002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Tubo de alumínio extrudado, pressão até 16 Bar, Ø25x19mm, pintado eletrostático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Tubo de alumínio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9836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EN00003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Tubo de alumínio extrudado, pressão até 16 Bar Ø1" (33,4x27,0mm), pintado eletrostático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Tubo de alumínio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3801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EN00004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Tubo de alumínio extrudado, pressão até 16 Bar Ø1½''(48,3x42,3mm), pintado eletrostático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Tubo de alumínio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7702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EN00005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Tubo de alumínio extrudado, pressão até 16 Bar Ø2"(60,3x54,3mm), pintado eletrostático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Tubo de alumínio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21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EN00006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Tubo de alumínio extrudado, pressão até 16 Bar Ø3"(88,9x82,9mm), pintado eletrostático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Tubo de alumínio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7047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EN00007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Tubo de alumínio extrudado, pressão até 16 Bar Ø4"(114,3x108,3mm), pintado eletrostático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Tubo de alumínio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443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EN00008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Tubo de alumínio extrudado, pressão até 16 Bar Ø6"(165,1x157,1mm), pintado eletrostático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Tubo de alumínio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92129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EN00009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Tubo de alumínio extrudado, pressão até 16 Bar Ø8"(219,1x211,1mm), pintado eletrostático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Tubo de alumínio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131024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F24F19F5-C88E-4345-B211-C0465788E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99" y="692696"/>
            <a:ext cx="2549689" cy="1503942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C79C6F4-617C-1176-7CCA-C5DB15641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797933"/>
              </p:ext>
            </p:extLst>
          </p:nvPr>
        </p:nvGraphicFramePr>
        <p:xfrm>
          <a:off x="29408" y="3008768"/>
          <a:ext cx="8244879" cy="1856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591">
                  <a:extLst>
                    <a:ext uri="{9D8B030D-6E8A-4147-A177-3AD203B41FA5}">
                      <a16:colId xmlns:a16="http://schemas.microsoft.com/office/drawing/2014/main" val="1492104771"/>
                    </a:ext>
                  </a:extLst>
                </a:gridCol>
                <a:gridCol w="3917480">
                  <a:extLst>
                    <a:ext uri="{9D8B030D-6E8A-4147-A177-3AD203B41FA5}">
                      <a16:colId xmlns:a16="http://schemas.microsoft.com/office/drawing/2014/main" val="39630510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980703615"/>
                    </a:ext>
                  </a:extLst>
                </a:gridCol>
                <a:gridCol w="2181113">
                  <a:extLst>
                    <a:ext uri="{9D8B030D-6E8A-4147-A177-3AD203B41FA5}">
                      <a16:colId xmlns:a16="http://schemas.microsoft.com/office/drawing/2014/main" val="297994796"/>
                    </a:ext>
                  </a:extLst>
                </a:gridCol>
                <a:gridCol w="440583">
                  <a:extLst>
                    <a:ext uri="{9D8B030D-6E8A-4147-A177-3AD203B41FA5}">
                      <a16:colId xmlns:a16="http://schemas.microsoft.com/office/drawing/2014/main" val="588770950"/>
                    </a:ext>
                  </a:extLst>
                </a:gridCol>
              </a:tblGrid>
              <a:tr h="4640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EN00200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Curva de compressão inox 304 - 90⁰ X 25mm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Compressão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488023"/>
                  </a:ext>
                </a:extLst>
              </a:tr>
              <a:tr h="4640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EN00202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Luva de compressão inox 304 25mm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Compressão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4220715"/>
                  </a:ext>
                </a:extLst>
              </a:tr>
              <a:tr h="4640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EN00203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Racor de compressão inox 304 25mm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Compressão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2097618"/>
                  </a:ext>
                </a:extLst>
              </a:tr>
              <a:tr h="4640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EN00204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Tee de compressão inox 304 25mm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 dirty="0">
                          <a:effectLst/>
                        </a:rPr>
                        <a:t>Compressão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1539073"/>
                  </a:ext>
                </a:extLst>
              </a:tr>
            </a:tbl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20EEC60F-AE1E-41A7-A031-3CFECA1E1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600" y="3008768"/>
            <a:ext cx="864096" cy="86477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67370B8-041D-4631-B56C-AE1A8C435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330" y="3034715"/>
            <a:ext cx="1182616" cy="88327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B421C0A-B181-46B9-8CDB-21D05655E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681" y="3954926"/>
            <a:ext cx="995933" cy="89861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249DD6C-2F2F-45B9-9180-8C1223872C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8350" y="4030360"/>
            <a:ext cx="749488" cy="80181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280FCC7-FC16-CBB5-33CD-B2A2C3092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706813"/>
              </p:ext>
            </p:extLst>
          </p:nvPr>
        </p:nvGraphicFramePr>
        <p:xfrm>
          <a:off x="14812" y="5042876"/>
          <a:ext cx="8217134" cy="1773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243">
                  <a:extLst>
                    <a:ext uri="{9D8B030D-6E8A-4147-A177-3AD203B41FA5}">
                      <a16:colId xmlns:a16="http://schemas.microsoft.com/office/drawing/2014/main" val="2640118190"/>
                    </a:ext>
                  </a:extLst>
                </a:gridCol>
                <a:gridCol w="3934424">
                  <a:extLst>
                    <a:ext uri="{9D8B030D-6E8A-4147-A177-3AD203B41FA5}">
                      <a16:colId xmlns:a16="http://schemas.microsoft.com/office/drawing/2014/main" val="219899579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82631166"/>
                    </a:ext>
                  </a:extLst>
                </a:gridCol>
                <a:gridCol w="2140255">
                  <a:extLst>
                    <a:ext uri="{9D8B030D-6E8A-4147-A177-3AD203B41FA5}">
                      <a16:colId xmlns:a16="http://schemas.microsoft.com/office/drawing/2014/main" val="2854827578"/>
                    </a:ext>
                  </a:extLst>
                </a:gridCol>
                <a:gridCol w="439100">
                  <a:extLst>
                    <a:ext uri="{9D8B030D-6E8A-4147-A177-3AD203B41FA5}">
                      <a16:colId xmlns:a16="http://schemas.microsoft.com/office/drawing/2014/main" val="1179771912"/>
                    </a:ext>
                  </a:extLst>
                </a:gridCol>
              </a:tblGrid>
              <a:tr h="2533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EN00220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Curva Ranhurada Inox 304 90° x  Ø1" (33,4mm) Microf.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Curva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8288840"/>
                  </a:ext>
                </a:extLst>
              </a:tr>
              <a:tr h="2533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EN00230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Curva 90° Ranhurada Ø1½'' (48,3mm) Alumínio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Curva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4713498"/>
                  </a:ext>
                </a:extLst>
              </a:tr>
              <a:tr h="2533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EN00231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Curva 90° Ranhurada Ø2'' (60,3mm) Alumínio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Curva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4216795"/>
                  </a:ext>
                </a:extLst>
              </a:tr>
              <a:tr h="2533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EN00232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Curva 90° Ranhurada Ø3'' (88,9mm) Alumínio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Curva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419898"/>
                  </a:ext>
                </a:extLst>
              </a:tr>
              <a:tr h="2533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EN00233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Curva 90° Ranhurada Ø4'' (114,3mm) Alumínio 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Curva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2247521"/>
                  </a:ext>
                </a:extLst>
              </a:tr>
              <a:tr h="2533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EN00234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Curva 90° Ranhurada Ø6'' (165,1mm) Alumínio 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Curva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2121379"/>
                  </a:ext>
                </a:extLst>
              </a:tr>
              <a:tr h="2533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EN00235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Curva 90° Ranhurada Ø8'' (219,1mm) Alumínio 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Curva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961623"/>
                  </a:ext>
                </a:extLst>
              </a:tr>
            </a:tbl>
          </a:graphicData>
        </a:graphic>
      </p:graphicFrame>
      <p:pic>
        <p:nvPicPr>
          <p:cNvPr id="20" name="Imagem 19">
            <a:extLst>
              <a:ext uri="{FF2B5EF4-FFF2-40B4-BE49-F238E27FC236}">
                <a16:creationId xmlns:a16="http://schemas.microsoft.com/office/drawing/2014/main" id="{F4C2CA06-D6C2-4A21-88CD-E3E649087B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663" y="5301208"/>
            <a:ext cx="1224136" cy="131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6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E730679-C4BD-DF0A-AA4E-7A27CF258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617239"/>
              </p:ext>
            </p:extLst>
          </p:nvPr>
        </p:nvGraphicFramePr>
        <p:xfrm>
          <a:off x="-19475" y="836712"/>
          <a:ext cx="8424863" cy="4869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819">
                  <a:extLst>
                    <a:ext uri="{9D8B030D-6E8A-4147-A177-3AD203B41FA5}">
                      <a16:colId xmlns:a16="http://schemas.microsoft.com/office/drawing/2014/main" val="449882780"/>
                    </a:ext>
                  </a:extLst>
                </a:gridCol>
                <a:gridCol w="3714162">
                  <a:extLst>
                    <a:ext uri="{9D8B030D-6E8A-4147-A177-3AD203B41FA5}">
                      <a16:colId xmlns:a16="http://schemas.microsoft.com/office/drawing/2014/main" val="1940258194"/>
                    </a:ext>
                  </a:extLst>
                </a:gridCol>
                <a:gridCol w="949643">
                  <a:extLst>
                    <a:ext uri="{9D8B030D-6E8A-4147-A177-3AD203B41FA5}">
                      <a16:colId xmlns:a16="http://schemas.microsoft.com/office/drawing/2014/main" val="414427816"/>
                    </a:ext>
                  </a:extLst>
                </a:gridCol>
                <a:gridCol w="3012272">
                  <a:extLst>
                    <a:ext uri="{9D8B030D-6E8A-4147-A177-3AD203B41FA5}">
                      <a16:colId xmlns:a16="http://schemas.microsoft.com/office/drawing/2014/main" val="78669884"/>
                    </a:ext>
                  </a:extLst>
                </a:gridCol>
                <a:gridCol w="35967">
                  <a:extLst>
                    <a:ext uri="{9D8B030D-6E8A-4147-A177-3AD203B41FA5}">
                      <a16:colId xmlns:a16="http://schemas.microsoft.com/office/drawing/2014/main" val="16899715"/>
                    </a:ext>
                  </a:extLst>
                </a:gridCol>
              </a:tblGrid>
              <a:tr h="304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EN00520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Ranhurado Ø1'' (33,7mm) 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8"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5791504"/>
                  </a:ext>
                </a:extLst>
              </a:tr>
              <a:tr h="304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EN00522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Ranhurado Ø1½'' (48,3mm) 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7075958"/>
                  </a:ext>
                </a:extLst>
              </a:tr>
              <a:tr h="304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EN00523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Ranhurado Ø2'' (60,3mm) 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9710511"/>
                  </a:ext>
                </a:extLst>
              </a:tr>
              <a:tr h="304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EN00525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Ranhurado Ø2½'' (76,1mm) 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0049631"/>
                  </a:ext>
                </a:extLst>
              </a:tr>
              <a:tr h="304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EN00526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Ranhurado Ø3'' (88,9mm)Alumínio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1695762"/>
                  </a:ext>
                </a:extLst>
              </a:tr>
              <a:tr h="304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EN00527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Ranhurado Ø4'' (114,3mm) 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5313213"/>
                  </a:ext>
                </a:extLst>
              </a:tr>
              <a:tr h="304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EN00529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Ranhurado Ø6'' (165,1mm) 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8079346"/>
                  </a:ext>
                </a:extLst>
              </a:tr>
              <a:tr h="304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EN00530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Ranhurado Ø8'' (219,1mm) 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842378"/>
                  </a:ext>
                </a:extLst>
              </a:tr>
              <a:tr h="304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EN00533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Cego Ranhurado Ø1'' (33,7mm) 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8"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1075203"/>
                  </a:ext>
                </a:extLst>
              </a:tr>
              <a:tr h="304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EN00535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Cego Ranhurado Ø1½'' (48,3mm) 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8374657"/>
                  </a:ext>
                </a:extLst>
              </a:tr>
              <a:tr h="304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EN00536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Cego Ranhurado Ø2'' (60,3mm) 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500768"/>
                  </a:ext>
                </a:extLst>
              </a:tr>
              <a:tr h="304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EN00538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 dirty="0">
                          <a:effectLst/>
                        </a:rPr>
                        <a:t>Tampão Cego </a:t>
                      </a:r>
                      <a:r>
                        <a:rPr lang="pt-BR" sz="700" u="none" strike="noStrike" dirty="0" err="1">
                          <a:effectLst/>
                        </a:rPr>
                        <a:t>Ranhurado</a:t>
                      </a:r>
                      <a:r>
                        <a:rPr lang="pt-BR" sz="700" u="none" strike="noStrike" dirty="0">
                          <a:effectLst/>
                        </a:rPr>
                        <a:t> Ø2½'' (76,1mm) Alumínio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1947158"/>
                  </a:ext>
                </a:extLst>
              </a:tr>
              <a:tr h="304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EN00539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 dirty="0">
                          <a:effectLst/>
                        </a:rPr>
                        <a:t>Tampão Cego </a:t>
                      </a:r>
                      <a:r>
                        <a:rPr lang="pt-BR" sz="700" u="none" strike="noStrike" dirty="0" err="1">
                          <a:effectLst/>
                        </a:rPr>
                        <a:t>Ranhurado</a:t>
                      </a:r>
                      <a:r>
                        <a:rPr lang="pt-BR" sz="700" u="none" strike="noStrike" dirty="0">
                          <a:effectLst/>
                        </a:rPr>
                        <a:t> Ø3'' (88,9mm)Alumínio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843328"/>
                  </a:ext>
                </a:extLst>
              </a:tr>
              <a:tr h="304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EN00540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 dirty="0">
                          <a:effectLst/>
                        </a:rPr>
                        <a:t>Tampão Cego </a:t>
                      </a:r>
                      <a:r>
                        <a:rPr lang="pt-BR" sz="700" u="none" strike="noStrike" dirty="0" err="1">
                          <a:effectLst/>
                        </a:rPr>
                        <a:t>Ranhurado</a:t>
                      </a:r>
                      <a:r>
                        <a:rPr lang="pt-BR" sz="700" u="none" strike="noStrike" dirty="0">
                          <a:effectLst/>
                        </a:rPr>
                        <a:t> Ø4'' (114,3mm) Alumínio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9535586"/>
                  </a:ext>
                </a:extLst>
              </a:tr>
              <a:tr h="304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EN00542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Cego Ranhurado Ø6'' (165,1mm) 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6108258"/>
                  </a:ext>
                </a:extLst>
              </a:tr>
              <a:tr h="304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EN00543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Cego Ranhurado Ø8'' (219,1mm) 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Tampão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7524672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81649E64-7B23-D452-4095-FC91A86E1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145" y="839484"/>
            <a:ext cx="1916243" cy="229116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7F3424C-7843-C062-02DF-084450BFD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251" y="3385376"/>
            <a:ext cx="2125007" cy="22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5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B12D170-A8C3-14BF-5056-0D9A5A318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339337"/>
              </p:ext>
            </p:extLst>
          </p:nvPr>
        </p:nvGraphicFramePr>
        <p:xfrm>
          <a:off x="51584" y="1484784"/>
          <a:ext cx="8406813" cy="4365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92">
                  <a:extLst>
                    <a:ext uri="{9D8B030D-6E8A-4147-A177-3AD203B41FA5}">
                      <a16:colId xmlns:a16="http://schemas.microsoft.com/office/drawing/2014/main" val="779068590"/>
                    </a:ext>
                  </a:extLst>
                </a:gridCol>
                <a:gridCol w="3706205">
                  <a:extLst>
                    <a:ext uri="{9D8B030D-6E8A-4147-A177-3AD203B41FA5}">
                      <a16:colId xmlns:a16="http://schemas.microsoft.com/office/drawing/2014/main" val="1512371874"/>
                    </a:ext>
                  </a:extLst>
                </a:gridCol>
                <a:gridCol w="947609">
                  <a:extLst>
                    <a:ext uri="{9D8B030D-6E8A-4147-A177-3AD203B41FA5}">
                      <a16:colId xmlns:a16="http://schemas.microsoft.com/office/drawing/2014/main" val="1830807245"/>
                    </a:ext>
                  </a:extLst>
                </a:gridCol>
                <a:gridCol w="3005740">
                  <a:extLst>
                    <a:ext uri="{9D8B030D-6E8A-4147-A177-3AD203B41FA5}">
                      <a16:colId xmlns:a16="http://schemas.microsoft.com/office/drawing/2014/main" val="2684989134"/>
                    </a:ext>
                  </a:extLst>
                </a:gridCol>
                <a:gridCol w="35967">
                  <a:extLst>
                    <a:ext uri="{9D8B030D-6E8A-4147-A177-3AD203B41FA5}">
                      <a16:colId xmlns:a16="http://schemas.microsoft.com/office/drawing/2014/main" val="2663688108"/>
                    </a:ext>
                  </a:extLst>
                </a:gridCol>
              </a:tblGrid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de Redução Aluminio Ranhurado Ø2'' x 1½'' (60,3 x 48,3mm)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14"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8596316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EN00801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de Redução Aluminio Ranhurado Ø3'' x  1½'' (88,9 x 48,3mm)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1568900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EN00802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de Redução Aluminio Ranhurado Ø3'' x 2'' (88,9 x 60,3mm)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332274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EN00803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de Redução Aluminio Ranhurado Ø4'' x 1½'' (114,3 x 48,3mm)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5381137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EN00804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de Redução Aluminio Ranhurado Ø4'' x 2'' (114,3 x 60,3mm)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7004011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EN00805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de Redução Aluminio Ranhurado Ø4'' x 3'' (114,3 x 88,9mm)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4181732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EN00806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de Redução Aluminio Ranhurado Ø6'' x 2'' (165,1 x 60,3mm)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5544118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EN00807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de Redução Aluminio Ranhurado Ø6'' x 3'' (165,1 x 88,9mm)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6176364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EN00808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de Redução Aluminio Ranhurado Ø6'' x 4'' (165,1 x 114,3mm)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0788822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EN00809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de Redução Aluminio Ranhurado Ø8'' x 1½'' (219,1 x 48,3mm)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2152503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de Redução Aluminio Ranhurado Ø8'' x 2'' (219,1 x 60,3mm)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2517802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EN00811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de Redução Aluminio Ranhurado Ø8'' x 3'' (219,1 x 88,9mm)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7957300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EN00812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de Redução Aluminio Ranhurado Ø8'' x 4'' (219,1 x 114,3mm)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0013069"/>
                  </a:ext>
                </a:extLst>
              </a:tr>
              <a:tr h="311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EN00813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de Redução Aluminio Ranhurado Ø8'' x 6'' (219,1 x 165,1mm)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9303986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E40C540D-230C-4A4E-84BE-2E0FE815E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575" y="2420888"/>
            <a:ext cx="286189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4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655A2D2-4AEA-B011-07C1-BDAA2D1F1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67082"/>
              </p:ext>
            </p:extLst>
          </p:nvPr>
        </p:nvGraphicFramePr>
        <p:xfrm>
          <a:off x="-1" y="412675"/>
          <a:ext cx="8424863" cy="3284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819">
                  <a:extLst>
                    <a:ext uri="{9D8B030D-6E8A-4147-A177-3AD203B41FA5}">
                      <a16:colId xmlns:a16="http://schemas.microsoft.com/office/drawing/2014/main" val="939899824"/>
                    </a:ext>
                  </a:extLst>
                </a:gridCol>
                <a:gridCol w="3714162">
                  <a:extLst>
                    <a:ext uri="{9D8B030D-6E8A-4147-A177-3AD203B41FA5}">
                      <a16:colId xmlns:a16="http://schemas.microsoft.com/office/drawing/2014/main" val="2301769321"/>
                    </a:ext>
                  </a:extLst>
                </a:gridCol>
                <a:gridCol w="949643">
                  <a:extLst>
                    <a:ext uri="{9D8B030D-6E8A-4147-A177-3AD203B41FA5}">
                      <a16:colId xmlns:a16="http://schemas.microsoft.com/office/drawing/2014/main" val="2775583499"/>
                    </a:ext>
                  </a:extLst>
                </a:gridCol>
                <a:gridCol w="3012272">
                  <a:extLst>
                    <a:ext uri="{9D8B030D-6E8A-4147-A177-3AD203B41FA5}">
                      <a16:colId xmlns:a16="http://schemas.microsoft.com/office/drawing/2014/main" val="3137816760"/>
                    </a:ext>
                  </a:extLst>
                </a:gridCol>
                <a:gridCol w="35967">
                  <a:extLst>
                    <a:ext uri="{9D8B030D-6E8A-4147-A177-3AD203B41FA5}">
                      <a16:colId xmlns:a16="http://schemas.microsoft.com/office/drawing/2014/main" val="3710802898"/>
                    </a:ext>
                  </a:extLst>
                </a:gridCol>
              </a:tblGrid>
              <a:tr h="2795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EN00820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Te Y Ø2'' x Ø2" - Alumínio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12"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7318689"/>
                  </a:ext>
                </a:extLst>
              </a:tr>
              <a:tr h="2795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EN00821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Te Y Ø3'' x Ø1½'' - Alumínio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1365830"/>
                  </a:ext>
                </a:extLst>
              </a:tr>
              <a:tr h="2795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EN00822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Te Y Ø3'' x Ø2" - Alumínio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7872281"/>
                  </a:ext>
                </a:extLst>
              </a:tr>
              <a:tr h="2795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EN00823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Te Y Ø3'' x Ø3" - Alumínio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8910878"/>
                  </a:ext>
                </a:extLst>
              </a:tr>
              <a:tr h="2795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EN00824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Te Y Ø4'' x Ø1½'' - Alumínio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6584381"/>
                  </a:ext>
                </a:extLst>
              </a:tr>
              <a:tr h="2795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EN00825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Te Y Ø4'' x Ø2" - Alumínio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3587261"/>
                  </a:ext>
                </a:extLst>
              </a:tr>
              <a:tr h="2795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EN00826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Te Y Ø4'' x Ø3" - Alumínio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4467318"/>
                  </a:ext>
                </a:extLst>
              </a:tr>
              <a:tr h="2795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EN00827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Te Y Ø4'' x Ø4" - Alumínio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3869639"/>
                  </a:ext>
                </a:extLst>
              </a:tr>
              <a:tr h="2795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EN00828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Te Y Ø6'' x Ø2" - Alumínio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2403723"/>
                  </a:ext>
                </a:extLst>
              </a:tr>
              <a:tr h="2795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EN00829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Te Y Ø6'' x Ø3" - Alumínio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8831321"/>
                  </a:ext>
                </a:extLst>
              </a:tr>
              <a:tr h="2795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EN00830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 dirty="0">
                          <a:effectLst/>
                        </a:rPr>
                        <a:t>Te Y Ø6'' x Ø4" - </a:t>
                      </a:r>
                      <a:r>
                        <a:rPr lang="es-ES" sz="700" u="none" strike="noStrike" dirty="0" err="1">
                          <a:effectLst/>
                        </a:rPr>
                        <a:t>Alumínio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8865487"/>
                  </a:ext>
                </a:extLst>
              </a:tr>
              <a:tr h="2096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EN00831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Te Y Ø6'' x Ø6" - Alumínio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469506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01A1BBF4-E834-4639-832D-DA77D79C6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567" y="592088"/>
            <a:ext cx="2823820" cy="2836912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F216D1D-D69B-2D27-2A11-2AB4501B6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30234"/>
              </p:ext>
            </p:extLst>
          </p:nvPr>
        </p:nvGraphicFramePr>
        <p:xfrm>
          <a:off x="8314" y="4149080"/>
          <a:ext cx="8416548" cy="229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116">
                  <a:extLst>
                    <a:ext uri="{9D8B030D-6E8A-4147-A177-3AD203B41FA5}">
                      <a16:colId xmlns:a16="http://schemas.microsoft.com/office/drawing/2014/main" val="2244573352"/>
                    </a:ext>
                  </a:extLst>
                </a:gridCol>
                <a:gridCol w="3710496">
                  <a:extLst>
                    <a:ext uri="{9D8B030D-6E8A-4147-A177-3AD203B41FA5}">
                      <a16:colId xmlns:a16="http://schemas.microsoft.com/office/drawing/2014/main" val="670347968"/>
                    </a:ext>
                  </a:extLst>
                </a:gridCol>
                <a:gridCol w="948706">
                  <a:extLst>
                    <a:ext uri="{9D8B030D-6E8A-4147-A177-3AD203B41FA5}">
                      <a16:colId xmlns:a16="http://schemas.microsoft.com/office/drawing/2014/main" val="1875136299"/>
                    </a:ext>
                  </a:extLst>
                </a:gridCol>
                <a:gridCol w="2595474">
                  <a:extLst>
                    <a:ext uri="{9D8B030D-6E8A-4147-A177-3AD203B41FA5}">
                      <a16:colId xmlns:a16="http://schemas.microsoft.com/office/drawing/2014/main" val="3075197056"/>
                    </a:ext>
                  </a:extLst>
                </a:gridCol>
                <a:gridCol w="449756">
                  <a:extLst>
                    <a:ext uri="{9D8B030D-6E8A-4147-A177-3AD203B41FA5}">
                      <a16:colId xmlns:a16="http://schemas.microsoft.com/office/drawing/2014/main" val="3998748295"/>
                    </a:ext>
                  </a:extLst>
                </a:gridCol>
              </a:tblGrid>
              <a:tr h="3280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EN00840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Simples Ranhurado Ø1'' (33,7mm) - Inox Microf.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5789982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EN00850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Simples Ranhurado Ø1½'' (48,3mm) - 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3808062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EN00851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Simples Ranhurado Ø2'' (60,3mm) - 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0202586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EN00852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Simples Ranhurado Ø3'' (88,9mm) - 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8758173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EN00853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Simples Ranhurado Ø4'' (114,3mm) - 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2562048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EN00854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Simples Ranhurado Ø6'' (165,1mm) - 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1754255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EN00855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Simples Ranhurado Ø8'' (219,1mm) - Alumínio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4469079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1A42FD96-C4B0-44AD-976F-A2E25BBCE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713" y="4149080"/>
            <a:ext cx="3019528" cy="20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1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0695DED-A328-FB4A-E4AB-B07C75EA5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831411"/>
              </p:ext>
            </p:extLst>
          </p:nvPr>
        </p:nvGraphicFramePr>
        <p:xfrm>
          <a:off x="-1" y="23392"/>
          <a:ext cx="8424863" cy="34056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819">
                  <a:extLst>
                    <a:ext uri="{9D8B030D-6E8A-4147-A177-3AD203B41FA5}">
                      <a16:colId xmlns:a16="http://schemas.microsoft.com/office/drawing/2014/main" val="2922144823"/>
                    </a:ext>
                  </a:extLst>
                </a:gridCol>
                <a:gridCol w="3714162">
                  <a:extLst>
                    <a:ext uri="{9D8B030D-6E8A-4147-A177-3AD203B41FA5}">
                      <a16:colId xmlns:a16="http://schemas.microsoft.com/office/drawing/2014/main" val="3306290567"/>
                    </a:ext>
                  </a:extLst>
                </a:gridCol>
                <a:gridCol w="949643">
                  <a:extLst>
                    <a:ext uri="{9D8B030D-6E8A-4147-A177-3AD203B41FA5}">
                      <a16:colId xmlns:a16="http://schemas.microsoft.com/office/drawing/2014/main" val="673850455"/>
                    </a:ext>
                  </a:extLst>
                </a:gridCol>
                <a:gridCol w="3012272">
                  <a:extLst>
                    <a:ext uri="{9D8B030D-6E8A-4147-A177-3AD203B41FA5}">
                      <a16:colId xmlns:a16="http://schemas.microsoft.com/office/drawing/2014/main" val="1297242027"/>
                    </a:ext>
                  </a:extLst>
                </a:gridCol>
                <a:gridCol w="35967">
                  <a:extLst>
                    <a:ext uri="{9D8B030D-6E8A-4147-A177-3AD203B41FA5}">
                      <a16:colId xmlns:a16="http://schemas.microsoft.com/office/drawing/2014/main" val="671728345"/>
                    </a:ext>
                  </a:extLst>
                </a:gridCol>
              </a:tblGrid>
              <a:tr h="3096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EN00871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Carga Ranhurada Ø2'' x 1½'' (60,3 x 48,3mm)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11"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4644635"/>
                  </a:ext>
                </a:extLst>
              </a:tr>
              <a:tr h="3096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EN00877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Carga Ranhurada Ø3'' x 1½'' (88,9 x 48,3mm)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0142324"/>
                  </a:ext>
                </a:extLst>
              </a:tr>
              <a:tr h="3096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EN00878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Carga Ranhurada Ø3'' x 2'' (88,9 x 60,3mm)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8853142"/>
                  </a:ext>
                </a:extLst>
              </a:tr>
              <a:tr h="3096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EN00881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Carga Ranhurada Ø4'' x 1½'' (114,3 x 48,3mm)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3091603"/>
                  </a:ext>
                </a:extLst>
              </a:tr>
              <a:tr h="3096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EN00882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Carga Ranhurada Ø4'' x 2'' (114,3 x 60,3mm)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5263716"/>
                  </a:ext>
                </a:extLst>
              </a:tr>
              <a:tr h="3096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EN00885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Carga Ranhurada Ø4'' x 3'' (114,3 x 88,9mm)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8286276"/>
                  </a:ext>
                </a:extLst>
              </a:tr>
              <a:tr h="3096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EN00893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Carga Ranhurada Ø6'' x 2'' (165,1 x 60,3mm)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498062"/>
                  </a:ext>
                </a:extLst>
              </a:tr>
              <a:tr h="3096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EN00896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Carga Ranhurada Ø6'' x 3'' (165,1 x 88,9mm)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8446356"/>
                  </a:ext>
                </a:extLst>
              </a:tr>
              <a:tr h="3096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EN00897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Carga Ranhurada Ø6'' x 4'' (165,1 x 114,3mm)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3628140"/>
                  </a:ext>
                </a:extLst>
              </a:tr>
              <a:tr h="3096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EN00902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Carga Ranhurada Ø8'' x 3'' (219,1 x 88,9mm)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9396401"/>
                  </a:ext>
                </a:extLst>
              </a:tr>
              <a:tr h="3096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EN00903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Carga Ranhurada Ø8'' x 4'' (219,1 x 114,3mm)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793516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B179F639-B0F9-459E-8D85-B0EEB6771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460" y="420417"/>
            <a:ext cx="3027402" cy="2611559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C72A97-149C-DE04-41AE-D14F7F9F3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997180"/>
              </p:ext>
            </p:extLst>
          </p:nvPr>
        </p:nvGraphicFramePr>
        <p:xfrm>
          <a:off x="-1" y="3441710"/>
          <a:ext cx="8424863" cy="3416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819">
                  <a:extLst>
                    <a:ext uri="{9D8B030D-6E8A-4147-A177-3AD203B41FA5}">
                      <a16:colId xmlns:a16="http://schemas.microsoft.com/office/drawing/2014/main" val="1483536101"/>
                    </a:ext>
                  </a:extLst>
                </a:gridCol>
                <a:gridCol w="3714162">
                  <a:extLst>
                    <a:ext uri="{9D8B030D-6E8A-4147-A177-3AD203B41FA5}">
                      <a16:colId xmlns:a16="http://schemas.microsoft.com/office/drawing/2014/main" val="260013748"/>
                    </a:ext>
                  </a:extLst>
                </a:gridCol>
                <a:gridCol w="949644">
                  <a:extLst>
                    <a:ext uri="{9D8B030D-6E8A-4147-A177-3AD203B41FA5}">
                      <a16:colId xmlns:a16="http://schemas.microsoft.com/office/drawing/2014/main" val="3915489945"/>
                    </a:ext>
                  </a:extLst>
                </a:gridCol>
                <a:gridCol w="3012271">
                  <a:extLst>
                    <a:ext uri="{9D8B030D-6E8A-4147-A177-3AD203B41FA5}">
                      <a16:colId xmlns:a16="http://schemas.microsoft.com/office/drawing/2014/main" val="2190224856"/>
                    </a:ext>
                  </a:extLst>
                </a:gridCol>
                <a:gridCol w="35967">
                  <a:extLst>
                    <a:ext uri="{9D8B030D-6E8A-4147-A177-3AD203B41FA5}">
                      <a16:colId xmlns:a16="http://schemas.microsoft.com/office/drawing/2014/main" val="2021143050"/>
                    </a:ext>
                  </a:extLst>
                </a:gridCol>
              </a:tblGrid>
              <a:tr h="2627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EN00925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Tomada Carga Roscada Ø2'' x 1½'' (60,3 x Rc1½'') 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13"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786793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EN00929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Tomada Carga Roscada Ø3'' x ½'' (88,9 x Rc½'')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254824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EN00930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Tomada Carga Roscada Ø3'' x ¾'' (88,9 x Rc¾'') 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6063304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EN00931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Tomada Carga Roscada Ø3'' x 1'' (88,9 x Rc1'') 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4901850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EN00933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Tomada Carga Roscada Ø3'' x 1½'' (88,9 x Rc1½'') 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3319999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EN00934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Tomada Carga Roscada Ø3'' x 2'' (88,9 x Rc2'') 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4365893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EN00935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Tomada Carga Roscada Ø4'' x 1'' (114,3 x Rc1'')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5909027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EN00937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Tomada Carga Roscada Ø4'' x 1½'' (114,3 x Rc1½'') 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217925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EN00939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Tomada Carga Roscada Ø4'' x 2'' (114,3 x Rc2'')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2234139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EN00950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Tomada Carga Roscada Ø6'' x 1½'' (165,1 x Rc1½'') 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0075411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EN00951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Tomada Carga Roscada Ø6'' x 2'' (165,1 x Rc2'') 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5330474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EN00954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Tomada Carga Roscada Ø6'' x 4'' (165,1 x Rc4'') 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4582538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EN00958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Tomada Carga Roscada Ø8'' x 2'' (219,1 x Rc2'')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2507013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E3BE5177-8C69-4402-B7C7-DCD612FDB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975" y="3874208"/>
            <a:ext cx="2992001" cy="25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2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2208210-CC8E-8B79-A413-00564B133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350368"/>
              </p:ext>
            </p:extLst>
          </p:nvPr>
        </p:nvGraphicFramePr>
        <p:xfrm>
          <a:off x="-19992" y="1380641"/>
          <a:ext cx="8424863" cy="17728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819">
                  <a:extLst>
                    <a:ext uri="{9D8B030D-6E8A-4147-A177-3AD203B41FA5}">
                      <a16:colId xmlns:a16="http://schemas.microsoft.com/office/drawing/2014/main" val="4178261389"/>
                    </a:ext>
                  </a:extLst>
                </a:gridCol>
                <a:gridCol w="3714162">
                  <a:extLst>
                    <a:ext uri="{9D8B030D-6E8A-4147-A177-3AD203B41FA5}">
                      <a16:colId xmlns:a16="http://schemas.microsoft.com/office/drawing/2014/main" val="1102339102"/>
                    </a:ext>
                  </a:extLst>
                </a:gridCol>
                <a:gridCol w="949643">
                  <a:extLst>
                    <a:ext uri="{9D8B030D-6E8A-4147-A177-3AD203B41FA5}">
                      <a16:colId xmlns:a16="http://schemas.microsoft.com/office/drawing/2014/main" val="66653544"/>
                    </a:ext>
                  </a:extLst>
                </a:gridCol>
                <a:gridCol w="3012272">
                  <a:extLst>
                    <a:ext uri="{9D8B030D-6E8A-4147-A177-3AD203B41FA5}">
                      <a16:colId xmlns:a16="http://schemas.microsoft.com/office/drawing/2014/main" val="630886898"/>
                    </a:ext>
                  </a:extLst>
                </a:gridCol>
                <a:gridCol w="35967">
                  <a:extLst>
                    <a:ext uri="{9D8B030D-6E8A-4147-A177-3AD203B41FA5}">
                      <a16:colId xmlns:a16="http://schemas.microsoft.com/office/drawing/2014/main" val="3263242709"/>
                    </a:ext>
                  </a:extLst>
                </a:gridCol>
              </a:tblGrid>
              <a:tr h="3549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EN00980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Tomada Carga Sprinkler Ø1'' x ¾'' (33,7 x Rc¾'') 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993465"/>
                  </a:ext>
                </a:extLst>
              </a:tr>
              <a:tr h="4726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EN00985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Tomada Carga Sprinkler Ø1½'' x ¾'' (48,3 x Rc¾'') 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4433463"/>
                  </a:ext>
                </a:extLst>
              </a:tr>
              <a:tr h="4726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EN00988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 dirty="0">
                          <a:effectLst/>
                        </a:rPr>
                        <a:t>Tomada Carga </a:t>
                      </a:r>
                      <a:r>
                        <a:rPr lang="es-ES" sz="700" u="none" strike="noStrike" dirty="0" err="1">
                          <a:effectLst/>
                        </a:rPr>
                        <a:t>Sprinkler</a:t>
                      </a:r>
                      <a:r>
                        <a:rPr lang="es-ES" sz="700" u="none" strike="noStrike" dirty="0">
                          <a:effectLst/>
                        </a:rPr>
                        <a:t> Ø2'' x ¾'' (60,3 x Rc¾'') 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2110095"/>
                  </a:ext>
                </a:extLst>
              </a:tr>
              <a:tr h="4726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EN00989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>
                          <a:effectLst/>
                        </a:rPr>
                        <a:t>Tomada Carga Sprinkler Ø2'' x 1'' (60,3 x Rc1'') 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Tomada de Carga 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845088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DC0A717D-0BA4-4D31-9C67-7129A6640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652" y="1440160"/>
            <a:ext cx="1626278" cy="1700808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4A1E660-91FA-8AD6-EBB7-A173D0407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041038"/>
              </p:ext>
            </p:extLst>
          </p:nvPr>
        </p:nvGraphicFramePr>
        <p:xfrm>
          <a:off x="-1" y="4005064"/>
          <a:ext cx="8404872" cy="2448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128">
                  <a:extLst>
                    <a:ext uri="{9D8B030D-6E8A-4147-A177-3AD203B41FA5}">
                      <a16:colId xmlns:a16="http://schemas.microsoft.com/office/drawing/2014/main" val="3950732718"/>
                    </a:ext>
                  </a:extLst>
                </a:gridCol>
                <a:gridCol w="3705349">
                  <a:extLst>
                    <a:ext uri="{9D8B030D-6E8A-4147-A177-3AD203B41FA5}">
                      <a16:colId xmlns:a16="http://schemas.microsoft.com/office/drawing/2014/main" val="799201553"/>
                    </a:ext>
                  </a:extLst>
                </a:gridCol>
                <a:gridCol w="947390">
                  <a:extLst>
                    <a:ext uri="{9D8B030D-6E8A-4147-A177-3AD203B41FA5}">
                      <a16:colId xmlns:a16="http://schemas.microsoft.com/office/drawing/2014/main" val="1694767718"/>
                    </a:ext>
                  </a:extLst>
                </a:gridCol>
                <a:gridCol w="3005038">
                  <a:extLst>
                    <a:ext uri="{9D8B030D-6E8A-4147-A177-3AD203B41FA5}">
                      <a16:colId xmlns:a16="http://schemas.microsoft.com/office/drawing/2014/main" val="3158780424"/>
                    </a:ext>
                  </a:extLst>
                </a:gridCol>
                <a:gridCol w="35967">
                  <a:extLst>
                    <a:ext uri="{9D8B030D-6E8A-4147-A177-3AD203B41FA5}">
                      <a16:colId xmlns:a16="http://schemas.microsoft.com/office/drawing/2014/main" val="3632091801"/>
                    </a:ext>
                  </a:extLst>
                </a:gridCol>
              </a:tblGrid>
              <a:tr h="3060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EN01000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Presilha Ø1'' (33,7mm) - Inox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Presilha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8"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8557090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EN01001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Presilha Ø1½'' (48,3mm) - Inox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Presilha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0448449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EN01002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Presilha Ø2'' (60,3mm) - Inox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Presilha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838151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EN01003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Presilha Ø2.1/2'' (76,1mm) - Inox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Presilha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7967061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EN01004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Presilha Ø3'' (88,9mm) - Inox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Presilha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7492748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EN01005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Presilha Ø4'' (114,3mm) - Inox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Presilha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8941779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EN01006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Presilha Ø6'' (165,1mm) - Inox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Presilha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441417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EN01007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Presilha Ø8'' (219,1mm) - Inox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Presilha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5555349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26B36247-5BC2-4231-834E-8C10FC407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024" y="4005064"/>
            <a:ext cx="1861491" cy="24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8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C5EBD35-388A-4486-9DF3-31161D744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492936"/>
              </p:ext>
            </p:extLst>
          </p:nvPr>
        </p:nvGraphicFramePr>
        <p:xfrm>
          <a:off x="-1" y="1156285"/>
          <a:ext cx="8424863" cy="45454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819">
                  <a:extLst>
                    <a:ext uri="{9D8B030D-6E8A-4147-A177-3AD203B41FA5}">
                      <a16:colId xmlns:a16="http://schemas.microsoft.com/office/drawing/2014/main" val="1469101888"/>
                    </a:ext>
                  </a:extLst>
                </a:gridCol>
                <a:gridCol w="3714162">
                  <a:extLst>
                    <a:ext uri="{9D8B030D-6E8A-4147-A177-3AD203B41FA5}">
                      <a16:colId xmlns:a16="http://schemas.microsoft.com/office/drawing/2014/main" val="3572501370"/>
                    </a:ext>
                  </a:extLst>
                </a:gridCol>
                <a:gridCol w="949643">
                  <a:extLst>
                    <a:ext uri="{9D8B030D-6E8A-4147-A177-3AD203B41FA5}">
                      <a16:colId xmlns:a16="http://schemas.microsoft.com/office/drawing/2014/main" val="64578358"/>
                    </a:ext>
                  </a:extLst>
                </a:gridCol>
                <a:gridCol w="3012272">
                  <a:extLst>
                    <a:ext uri="{9D8B030D-6E8A-4147-A177-3AD203B41FA5}">
                      <a16:colId xmlns:a16="http://schemas.microsoft.com/office/drawing/2014/main" val="751086088"/>
                    </a:ext>
                  </a:extLst>
                </a:gridCol>
                <a:gridCol w="35967">
                  <a:extLst>
                    <a:ext uri="{9D8B030D-6E8A-4147-A177-3AD203B41FA5}">
                      <a16:colId xmlns:a16="http://schemas.microsoft.com/office/drawing/2014/main" val="2622830691"/>
                    </a:ext>
                  </a:extLst>
                </a:gridCol>
              </a:tblGrid>
              <a:tr h="3433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EN01100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Válvula esfera, passagem plena, latão microf. Monob. DN 1/2"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Válvula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921684"/>
                  </a:ext>
                </a:extLst>
              </a:tr>
              <a:tr h="4043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EN01101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Válvula esfera, passagem plena, latão microf. Monob. DN 3/4"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Válvula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2660834"/>
                  </a:ext>
                </a:extLst>
              </a:tr>
              <a:tr h="2899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EN01102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Válvula esfera, passagem plena, latão microf. Monob.DN 1''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Válvula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4118024"/>
                  </a:ext>
                </a:extLst>
              </a:tr>
              <a:tr h="4043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EN01103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Válvula esfera, passagem plena, latão microf. Monob. DN 1½''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Válvula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4932430"/>
                  </a:ext>
                </a:extLst>
              </a:tr>
              <a:tr h="4806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EN01104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Válvula esfera, passagem plena, latão microf. Monob. DN 2"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Válvula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3916709"/>
                  </a:ext>
                </a:extLst>
              </a:tr>
              <a:tr h="5589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EN01131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Válvula borboleta, wafer, disco ND. EPDM base ISO FL. DN 3"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Válvula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4969449"/>
                  </a:ext>
                </a:extLst>
              </a:tr>
              <a:tr h="5589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EN01132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Válvula borboleta, wafer, disco ND. EPDM base ISO FL. DN 4"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Válvula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6299605"/>
                  </a:ext>
                </a:extLst>
              </a:tr>
              <a:tr h="5589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EN01133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Válvula borboleta, wafer, disco ND. EPDM base ISO FL. DN 6"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Válvula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5576197"/>
                  </a:ext>
                </a:extLst>
              </a:tr>
              <a:tr h="9460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EN01201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Purgador eletrônico ¾'' ( Válvula solenóide + Temporizador )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Purgador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4086200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63E08F2C-BE43-4B5B-9509-CB482A04B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559" y="1187826"/>
            <a:ext cx="2892380" cy="188113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1B17FE3-4E7E-4DAB-9900-E6360B1CA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137" y="3140968"/>
            <a:ext cx="1285628" cy="149365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9820A50-CA4D-4E78-9D90-F6AD21A49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281" y="4748235"/>
            <a:ext cx="967341" cy="93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486E53B-FF1D-B138-E043-7838880A5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36757"/>
              </p:ext>
            </p:extLst>
          </p:nvPr>
        </p:nvGraphicFramePr>
        <p:xfrm>
          <a:off x="15819" y="871023"/>
          <a:ext cx="8409044" cy="5157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480">
                  <a:extLst>
                    <a:ext uri="{9D8B030D-6E8A-4147-A177-3AD203B41FA5}">
                      <a16:colId xmlns:a16="http://schemas.microsoft.com/office/drawing/2014/main" val="2981858713"/>
                    </a:ext>
                  </a:extLst>
                </a:gridCol>
                <a:gridCol w="3707188">
                  <a:extLst>
                    <a:ext uri="{9D8B030D-6E8A-4147-A177-3AD203B41FA5}">
                      <a16:colId xmlns:a16="http://schemas.microsoft.com/office/drawing/2014/main" val="2161896260"/>
                    </a:ext>
                  </a:extLst>
                </a:gridCol>
                <a:gridCol w="947861">
                  <a:extLst>
                    <a:ext uri="{9D8B030D-6E8A-4147-A177-3AD203B41FA5}">
                      <a16:colId xmlns:a16="http://schemas.microsoft.com/office/drawing/2014/main" val="1379541135"/>
                    </a:ext>
                  </a:extLst>
                </a:gridCol>
                <a:gridCol w="3006547">
                  <a:extLst>
                    <a:ext uri="{9D8B030D-6E8A-4147-A177-3AD203B41FA5}">
                      <a16:colId xmlns:a16="http://schemas.microsoft.com/office/drawing/2014/main" val="991422249"/>
                    </a:ext>
                  </a:extLst>
                </a:gridCol>
                <a:gridCol w="35968">
                  <a:extLst>
                    <a:ext uri="{9D8B030D-6E8A-4147-A177-3AD203B41FA5}">
                      <a16:colId xmlns:a16="http://schemas.microsoft.com/office/drawing/2014/main" val="2583391658"/>
                    </a:ext>
                  </a:extLst>
                </a:gridCol>
              </a:tblGrid>
              <a:tr h="286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EN01274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Aço Carbono SCH 40 - Tubo/Rosca Ø 1"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5236349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EN01276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Aço Carbono SCH 40 - Tubo/Rosca Ø 1 1/2"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29706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EN01277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Aço Carbono SCH 40 - Tubo/Rosca Ø 2"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4850006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EN01278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Aço Carbono SCH 40 - Tubo/Rosca Ø 2 1/2"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9394395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EN01279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Aço Carbono SCH 40 - Tubo/Rosca Ø 3"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6463252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EN01281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Aço Carbono SCH 40 - Tubo/Rosca Ø 4"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1377252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EN01364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INOX SCH 40 - Tubo/Rosca Ø 1"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1933685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EN01366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INOX SCH 40 - Tubo/Rosca Ø 1 1/2"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1684216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EN01367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INOX SCH 40 - Tubo/Rosca Ø 2"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198641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EN01368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INOX SCH 40 - Tubo/Rosca Ø 2 1/2"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3224597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EN01369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INOX SCH 40 - Tubo/Rosca Ø 3"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0989410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EN01371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INOX SCH 40 - Tubo/Rosca Ø 4"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6882890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EN01390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Alumínio Tubo / Flange 1½''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0855933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EN01391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Alumínio Tubo / Flange 2"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3722722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EN01392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Alumínio Tubo / Flange 3"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8950169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EN01393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Alumínio Tubo / Flange 4"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6776358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EN01394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Alumínio Tubo / Flange 6"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3645289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EN01395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Alumínio Tubo / Flange 8"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u="none" strike="noStrike">
                          <a:effectLst/>
                        </a:rPr>
                        <a:t>Niple Engepipe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9488043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1610ED54-3F39-4C98-B163-5898B94C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15" y="4267206"/>
            <a:ext cx="1542496" cy="169536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43CDB65-5EB8-4B14-A6D8-798784B7E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581" y="871023"/>
            <a:ext cx="2756453" cy="164733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112B90F-AEEB-471C-A2DE-48CAF2487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699" y="2518353"/>
            <a:ext cx="2756453" cy="161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67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2054</Words>
  <Application>Microsoft Office PowerPoint</Application>
  <PresentationFormat>Personalizar</PresentationFormat>
  <Paragraphs>455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Nericles Pedroso 15 3211.1116 15 98117.9903 pedroso@pedrosoeassociados.com.br pedrosoeassociados</dc:title>
  <dc:creator>nericles</dc:creator>
  <cp:lastModifiedBy>Edson Garcia</cp:lastModifiedBy>
  <cp:revision>47</cp:revision>
  <cp:lastPrinted>2016-09-22T13:53:19Z</cp:lastPrinted>
  <dcterms:created xsi:type="dcterms:W3CDTF">2016-09-21T12:09:17Z</dcterms:created>
  <dcterms:modified xsi:type="dcterms:W3CDTF">2022-05-16T15:14:51Z</dcterms:modified>
</cp:coreProperties>
</file>